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av" ContentType="audio/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handoutMasterIdLst>
    <p:handoutMasterId r:id="rId32"/>
  </p:handoutMasterIdLst>
  <p:sldIdLst>
    <p:sldId id="465" r:id="rId2"/>
    <p:sldId id="480" r:id="rId3"/>
    <p:sldId id="464" r:id="rId4"/>
    <p:sldId id="466" r:id="rId5"/>
    <p:sldId id="467" r:id="rId6"/>
    <p:sldId id="468" r:id="rId7"/>
    <p:sldId id="469" r:id="rId8"/>
    <p:sldId id="470" r:id="rId9"/>
    <p:sldId id="471" r:id="rId10"/>
    <p:sldId id="472" r:id="rId11"/>
    <p:sldId id="473" r:id="rId12"/>
    <p:sldId id="474" r:id="rId13"/>
    <p:sldId id="475" r:id="rId14"/>
    <p:sldId id="476" r:id="rId15"/>
    <p:sldId id="477" r:id="rId16"/>
    <p:sldId id="478" r:id="rId17"/>
    <p:sldId id="481" r:id="rId18"/>
    <p:sldId id="482" r:id="rId19"/>
    <p:sldId id="483" r:id="rId20"/>
    <p:sldId id="484" r:id="rId21"/>
    <p:sldId id="485" r:id="rId22"/>
    <p:sldId id="486" r:id="rId23"/>
    <p:sldId id="487" r:id="rId24"/>
    <p:sldId id="488" r:id="rId25"/>
    <p:sldId id="489" r:id="rId26"/>
    <p:sldId id="490" r:id="rId27"/>
    <p:sldId id="491" r:id="rId28"/>
    <p:sldId id="492" r:id="rId29"/>
    <p:sldId id="314" r:id="rId30"/>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79" autoAdjust="0"/>
    <p:restoredTop sz="94622" autoAdjust="0"/>
  </p:normalViewPr>
  <p:slideViewPr>
    <p:cSldViewPr>
      <p:cViewPr varScale="1">
        <p:scale>
          <a:sx n="68" d="100"/>
          <a:sy n="68" d="100"/>
        </p:scale>
        <p:origin x="1476" y="4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D9867481-BC38-4FC6-9099-4BCCE887C728}" type="datetimeFigureOut">
              <a:rPr lang="en-US" smtClean="0"/>
              <a:t>8/29/2022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1C2E14C-3205-4DCE-A362-2CE2FF0C9B11}" type="slidenum">
              <a:rPr lang="en-US" smtClean="0"/>
              <a:t>‹#›</a:t>
            </a:fld>
            <a:endParaRPr lang="en-US"/>
          </a:p>
        </p:txBody>
      </p:sp>
    </p:spTree>
    <p:extLst>
      <p:ext uri="{BB962C8B-B14F-4D97-AF65-F5344CB8AC3E}">
        <p14:creationId xmlns:p14="http://schemas.microsoft.com/office/powerpoint/2010/main" val="2448720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4C8EB623-84BF-44E0-924D-B89D1505BE98}" type="datetimeFigureOut">
              <a:rPr lang="en-US" smtClean="0"/>
              <a:t>8/29/2022</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357540A7-E4BF-4D1C-B355-C9ECE3F29352}" type="slidenum">
              <a:rPr lang="en-US" smtClean="0"/>
              <a:t>‹#›</a:t>
            </a:fld>
            <a:endParaRPr lang="en-US"/>
          </a:p>
        </p:txBody>
      </p:sp>
    </p:spTree>
    <p:extLst>
      <p:ext uri="{BB962C8B-B14F-4D97-AF65-F5344CB8AC3E}">
        <p14:creationId xmlns:p14="http://schemas.microsoft.com/office/powerpoint/2010/main" val="30854126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eaLnBrk="0" hangingPunct="0">
              <a:defRPr sz="2400">
                <a:solidFill>
                  <a:schemeClr val="tx1"/>
                </a:solidFill>
                <a:latin typeface="Times New Roman" panose="02020603050405020304" pitchFamily="18" charset="0"/>
              </a:defRPr>
            </a:lvl1pPr>
            <a:lvl2pPr marL="742950" indent="-285750" defTabSz="925513" eaLnBrk="0" hangingPunct="0">
              <a:defRPr sz="2400">
                <a:solidFill>
                  <a:schemeClr val="tx1"/>
                </a:solidFill>
                <a:latin typeface="Times New Roman" panose="02020603050405020304" pitchFamily="18" charset="0"/>
              </a:defRPr>
            </a:lvl2pPr>
            <a:lvl3pPr marL="1143000" indent="-228600" defTabSz="925513" eaLnBrk="0" hangingPunct="0">
              <a:defRPr sz="2400">
                <a:solidFill>
                  <a:schemeClr val="tx1"/>
                </a:solidFill>
                <a:latin typeface="Times New Roman" panose="02020603050405020304" pitchFamily="18" charset="0"/>
              </a:defRPr>
            </a:lvl3pPr>
            <a:lvl4pPr marL="1600200" indent="-228600" defTabSz="925513" eaLnBrk="0" hangingPunct="0">
              <a:defRPr sz="2400">
                <a:solidFill>
                  <a:schemeClr val="tx1"/>
                </a:solidFill>
                <a:latin typeface="Times New Roman" panose="02020603050405020304" pitchFamily="18" charset="0"/>
              </a:defRPr>
            </a:lvl4pPr>
            <a:lvl5pPr marL="2057400" indent="-228600" defTabSz="925513" eaLnBrk="0" hangingPunct="0">
              <a:defRPr sz="2400">
                <a:solidFill>
                  <a:schemeClr val="tx1"/>
                </a:solidFill>
                <a:latin typeface="Times New Roman" panose="02020603050405020304" pitchFamily="18" charset="0"/>
              </a:defRPr>
            </a:lvl5pPr>
            <a:lvl6pPr marL="2514600" indent="-228600" defTabSz="9255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255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255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25513" eaLnBrk="0" fontAlgn="base" hangingPunct="0">
              <a:spcBef>
                <a:spcPct val="0"/>
              </a:spcBef>
              <a:spcAft>
                <a:spcPct val="0"/>
              </a:spcAft>
              <a:defRPr sz="2400">
                <a:solidFill>
                  <a:schemeClr val="tx1"/>
                </a:solidFill>
                <a:latin typeface="Times New Roman" panose="02020603050405020304" pitchFamily="18" charset="0"/>
              </a:defRPr>
            </a:lvl9pPr>
          </a:lstStyle>
          <a:p>
            <a:fld id="{CBB0D570-4173-46D9-B1E3-58982198CF51}" type="slidenum">
              <a:rPr lang="en-US" altLang="en-US" sz="1200"/>
              <a:pPr/>
              <a:t>2</a:t>
            </a:fld>
            <a:endParaRPr lang="en-US" altLang="en-US" sz="1200"/>
          </a:p>
        </p:txBody>
      </p:sp>
    </p:spTree>
    <p:extLst>
      <p:ext uri="{BB962C8B-B14F-4D97-AF65-F5344CB8AC3E}">
        <p14:creationId xmlns:p14="http://schemas.microsoft.com/office/powerpoint/2010/main" val="8300513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eaLnBrk="0" hangingPunct="0">
              <a:defRPr sz="2400">
                <a:solidFill>
                  <a:schemeClr val="tx1"/>
                </a:solidFill>
                <a:latin typeface="Times New Roman" panose="02020603050405020304" pitchFamily="18" charset="0"/>
              </a:defRPr>
            </a:lvl1pPr>
            <a:lvl2pPr marL="742950" indent="-285750" defTabSz="925513" eaLnBrk="0" hangingPunct="0">
              <a:defRPr sz="2400">
                <a:solidFill>
                  <a:schemeClr val="tx1"/>
                </a:solidFill>
                <a:latin typeface="Times New Roman" panose="02020603050405020304" pitchFamily="18" charset="0"/>
              </a:defRPr>
            </a:lvl2pPr>
            <a:lvl3pPr marL="1143000" indent="-228600" defTabSz="925513" eaLnBrk="0" hangingPunct="0">
              <a:defRPr sz="2400">
                <a:solidFill>
                  <a:schemeClr val="tx1"/>
                </a:solidFill>
                <a:latin typeface="Times New Roman" panose="02020603050405020304" pitchFamily="18" charset="0"/>
              </a:defRPr>
            </a:lvl3pPr>
            <a:lvl4pPr marL="1600200" indent="-228600" defTabSz="925513" eaLnBrk="0" hangingPunct="0">
              <a:defRPr sz="2400">
                <a:solidFill>
                  <a:schemeClr val="tx1"/>
                </a:solidFill>
                <a:latin typeface="Times New Roman" panose="02020603050405020304" pitchFamily="18" charset="0"/>
              </a:defRPr>
            </a:lvl4pPr>
            <a:lvl5pPr marL="2057400" indent="-228600" defTabSz="925513" eaLnBrk="0" hangingPunct="0">
              <a:defRPr sz="2400">
                <a:solidFill>
                  <a:schemeClr val="tx1"/>
                </a:solidFill>
                <a:latin typeface="Times New Roman" panose="02020603050405020304" pitchFamily="18" charset="0"/>
              </a:defRPr>
            </a:lvl5pPr>
            <a:lvl6pPr marL="2514600" indent="-228600" defTabSz="9255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255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255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25513" eaLnBrk="0" fontAlgn="base" hangingPunct="0">
              <a:spcBef>
                <a:spcPct val="0"/>
              </a:spcBef>
              <a:spcAft>
                <a:spcPct val="0"/>
              </a:spcAft>
              <a:defRPr sz="2400">
                <a:solidFill>
                  <a:schemeClr val="tx1"/>
                </a:solidFill>
                <a:latin typeface="Times New Roman" panose="02020603050405020304" pitchFamily="18" charset="0"/>
              </a:defRPr>
            </a:lvl9pPr>
          </a:lstStyle>
          <a:p>
            <a:fld id="{CBB0D570-4173-46D9-B1E3-58982198CF51}" type="slidenum">
              <a:rPr lang="en-US" altLang="en-US" sz="1200"/>
              <a:pPr/>
              <a:t>11</a:t>
            </a:fld>
            <a:endParaRPr lang="en-US" altLang="en-US" sz="1200"/>
          </a:p>
        </p:txBody>
      </p:sp>
    </p:spTree>
    <p:extLst>
      <p:ext uri="{BB962C8B-B14F-4D97-AF65-F5344CB8AC3E}">
        <p14:creationId xmlns:p14="http://schemas.microsoft.com/office/powerpoint/2010/main" val="98940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eaLnBrk="0" hangingPunct="0">
              <a:defRPr sz="2400">
                <a:solidFill>
                  <a:schemeClr val="tx1"/>
                </a:solidFill>
                <a:latin typeface="Times New Roman" panose="02020603050405020304" pitchFamily="18" charset="0"/>
              </a:defRPr>
            </a:lvl1pPr>
            <a:lvl2pPr marL="742950" indent="-285750" defTabSz="925513" eaLnBrk="0" hangingPunct="0">
              <a:defRPr sz="2400">
                <a:solidFill>
                  <a:schemeClr val="tx1"/>
                </a:solidFill>
                <a:latin typeface="Times New Roman" panose="02020603050405020304" pitchFamily="18" charset="0"/>
              </a:defRPr>
            </a:lvl2pPr>
            <a:lvl3pPr marL="1143000" indent="-228600" defTabSz="925513" eaLnBrk="0" hangingPunct="0">
              <a:defRPr sz="2400">
                <a:solidFill>
                  <a:schemeClr val="tx1"/>
                </a:solidFill>
                <a:latin typeface="Times New Roman" panose="02020603050405020304" pitchFamily="18" charset="0"/>
              </a:defRPr>
            </a:lvl3pPr>
            <a:lvl4pPr marL="1600200" indent="-228600" defTabSz="925513" eaLnBrk="0" hangingPunct="0">
              <a:defRPr sz="2400">
                <a:solidFill>
                  <a:schemeClr val="tx1"/>
                </a:solidFill>
                <a:latin typeface="Times New Roman" panose="02020603050405020304" pitchFamily="18" charset="0"/>
              </a:defRPr>
            </a:lvl4pPr>
            <a:lvl5pPr marL="2057400" indent="-228600" defTabSz="925513" eaLnBrk="0" hangingPunct="0">
              <a:defRPr sz="2400">
                <a:solidFill>
                  <a:schemeClr val="tx1"/>
                </a:solidFill>
                <a:latin typeface="Times New Roman" panose="02020603050405020304" pitchFamily="18" charset="0"/>
              </a:defRPr>
            </a:lvl5pPr>
            <a:lvl6pPr marL="2514600" indent="-228600" defTabSz="9255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255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255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25513" eaLnBrk="0" fontAlgn="base" hangingPunct="0">
              <a:spcBef>
                <a:spcPct val="0"/>
              </a:spcBef>
              <a:spcAft>
                <a:spcPct val="0"/>
              </a:spcAft>
              <a:defRPr sz="2400">
                <a:solidFill>
                  <a:schemeClr val="tx1"/>
                </a:solidFill>
                <a:latin typeface="Times New Roman" panose="02020603050405020304" pitchFamily="18" charset="0"/>
              </a:defRPr>
            </a:lvl9pPr>
          </a:lstStyle>
          <a:p>
            <a:fld id="{CBB0D570-4173-46D9-B1E3-58982198CF51}" type="slidenum">
              <a:rPr lang="en-US" altLang="en-US" sz="1200"/>
              <a:pPr/>
              <a:t>12</a:t>
            </a:fld>
            <a:endParaRPr lang="en-US" altLang="en-US" sz="1200"/>
          </a:p>
        </p:txBody>
      </p:sp>
    </p:spTree>
    <p:extLst>
      <p:ext uri="{BB962C8B-B14F-4D97-AF65-F5344CB8AC3E}">
        <p14:creationId xmlns:p14="http://schemas.microsoft.com/office/powerpoint/2010/main" val="1841251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eaLnBrk="0" hangingPunct="0">
              <a:defRPr sz="2400">
                <a:solidFill>
                  <a:schemeClr val="tx1"/>
                </a:solidFill>
                <a:latin typeface="Times New Roman" panose="02020603050405020304" pitchFamily="18" charset="0"/>
              </a:defRPr>
            </a:lvl1pPr>
            <a:lvl2pPr marL="742950" indent="-285750" defTabSz="925513" eaLnBrk="0" hangingPunct="0">
              <a:defRPr sz="2400">
                <a:solidFill>
                  <a:schemeClr val="tx1"/>
                </a:solidFill>
                <a:latin typeface="Times New Roman" panose="02020603050405020304" pitchFamily="18" charset="0"/>
              </a:defRPr>
            </a:lvl2pPr>
            <a:lvl3pPr marL="1143000" indent="-228600" defTabSz="925513" eaLnBrk="0" hangingPunct="0">
              <a:defRPr sz="2400">
                <a:solidFill>
                  <a:schemeClr val="tx1"/>
                </a:solidFill>
                <a:latin typeface="Times New Roman" panose="02020603050405020304" pitchFamily="18" charset="0"/>
              </a:defRPr>
            </a:lvl3pPr>
            <a:lvl4pPr marL="1600200" indent="-228600" defTabSz="925513" eaLnBrk="0" hangingPunct="0">
              <a:defRPr sz="2400">
                <a:solidFill>
                  <a:schemeClr val="tx1"/>
                </a:solidFill>
                <a:latin typeface="Times New Roman" panose="02020603050405020304" pitchFamily="18" charset="0"/>
              </a:defRPr>
            </a:lvl4pPr>
            <a:lvl5pPr marL="2057400" indent="-228600" defTabSz="925513" eaLnBrk="0" hangingPunct="0">
              <a:defRPr sz="2400">
                <a:solidFill>
                  <a:schemeClr val="tx1"/>
                </a:solidFill>
                <a:latin typeface="Times New Roman" panose="02020603050405020304" pitchFamily="18" charset="0"/>
              </a:defRPr>
            </a:lvl5pPr>
            <a:lvl6pPr marL="2514600" indent="-228600" defTabSz="9255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255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255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25513" eaLnBrk="0" fontAlgn="base" hangingPunct="0">
              <a:spcBef>
                <a:spcPct val="0"/>
              </a:spcBef>
              <a:spcAft>
                <a:spcPct val="0"/>
              </a:spcAft>
              <a:defRPr sz="2400">
                <a:solidFill>
                  <a:schemeClr val="tx1"/>
                </a:solidFill>
                <a:latin typeface="Times New Roman" panose="02020603050405020304" pitchFamily="18" charset="0"/>
              </a:defRPr>
            </a:lvl9pPr>
          </a:lstStyle>
          <a:p>
            <a:fld id="{CBB0D570-4173-46D9-B1E3-58982198CF51}" type="slidenum">
              <a:rPr lang="en-US" altLang="en-US" sz="1200"/>
              <a:pPr/>
              <a:t>13</a:t>
            </a:fld>
            <a:endParaRPr lang="en-US" altLang="en-US" sz="1200"/>
          </a:p>
        </p:txBody>
      </p:sp>
    </p:spTree>
    <p:extLst>
      <p:ext uri="{BB962C8B-B14F-4D97-AF65-F5344CB8AC3E}">
        <p14:creationId xmlns:p14="http://schemas.microsoft.com/office/powerpoint/2010/main" val="1106996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eaLnBrk="0" hangingPunct="0">
              <a:defRPr sz="2400">
                <a:solidFill>
                  <a:schemeClr val="tx1"/>
                </a:solidFill>
                <a:latin typeface="Times New Roman" panose="02020603050405020304" pitchFamily="18" charset="0"/>
              </a:defRPr>
            </a:lvl1pPr>
            <a:lvl2pPr marL="742950" indent="-285750" defTabSz="925513" eaLnBrk="0" hangingPunct="0">
              <a:defRPr sz="2400">
                <a:solidFill>
                  <a:schemeClr val="tx1"/>
                </a:solidFill>
                <a:latin typeface="Times New Roman" panose="02020603050405020304" pitchFamily="18" charset="0"/>
              </a:defRPr>
            </a:lvl2pPr>
            <a:lvl3pPr marL="1143000" indent="-228600" defTabSz="925513" eaLnBrk="0" hangingPunct="0">
              <a:defRPr sz="2400">
                <a:solidFill>
                  <a:schemeClr val="tx1"/>
                </a:solidFill>
                <a:latin typeface="Times New Roman" panose="02020603050405020304" pitchFamily="18" charset="0"/>
              </a:defRPr>
            </a:lvl3pPr>
            <a:lvl4pPr marL="1600200" indent="-228600" defTabSz="925513" eaLnBrk="0" hangingPunct="0">
              <a:defRPr sz="2400">
                <a:solidFill>
                  <a:schemeClr val="tx1"/>
                </a:solidFill>
                <a:latin typeface="Times New Roman" panose="02020603050405020304" pitchFamily="18" charset="0"/>
              </a:defRPr>
            </a:lvl4pPr>
            <a:lvl5pPr marL="2057400" indent="-228600" defTabSz="925513" eaLnBrk="0" hangingPunct="0">
              <a:defRPr sz="2400">
                <a:solidFill>
                  <a:schemeClr val="tx1"/>
                </a:solidFill>
                <a:latin typeface="Times New Roman" panose="02020603050405020304" pitchFamily="18" charset="0"/>
              </a:defRPr>
            </a:lvl5pPr>
            <a:lvl6pPr marL="2514600" indent="-228600" defTabSz="9255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255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255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25513" eaLnBrk="0" fontAlgn="base" hangingPunct="0">
              <a:spcBef>
                <a:spcPct val="0"/>
              </a:spcBef>
              <a:spcAft>
                <a:spcPct val="0"/>
              </a:spcAft>
              <a:defRPr sz="2400">
                <a:solidFill>
                  <a:schemeClr val="tx1"/>
                </a:solidFill>
                <a:latin typeface="Times New Roman" panose="02020603050405020304" pitchFamily="18" charset="0"/>
              </a:defRPr>
            </a:lvl9pPr>
          </a:lstStyle>
          <a:p>
            <a:fld id="{CBB0D570-4173-46D9-B1E3-58982198CF51}" type="slidenum">
              <a:rPr lang="en-US" altLang="en-US" sz="1200"/>
              <a:pPr/>
              <a:t>14</a:t>
            </a:fld>
            <a:endParaRPr lang="en-US" altLang="en-US" sz="1200"/>
          </a:p>
        </p:txBody>
      </p:sp>
    </p:spTree>
    <p:extLst>
      <p:ext uri="{BB962C8B-B14F-4D97-AF65-F5344CB8AC3E}">
        <p14:creationId xmlns:p14="http://schemas.microsoft.com/office/powerpoint/2010/main" val="4200223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eaLnBrk="0" hangingPunct="0">
              <a:defRPr sz="2400">
                <a:solidFill>
                  <a:schemeClr val="tx1"/>
                </a:solidFill>
                <a:latin typeface="Times New Roman" panose="02020603050405020304" pitchFamily="18" charset="0"/>
              </a:defRPr>
            </a:lvl1pPr>
            <a:lvl2pPr marL="742950" indent="-285750" defTabSz="925513" eaLnBrk="0" hangingPunct="0">
              <a:defRPr sz="2400">
                <a:solidFill>
                  <a:schemeClr val="tx1"/>
                </a:solidFill>
                <a:latin typeface="Times New Roman" panose="02020603050405020304" pitchFamily="18" charset="0"/>
              </a:defRPr>
            </a:lvl2pPr>
            <a:lvl3pPr marL="1143000" indent="-228600" defTabSz="925513" eaLnBrk="0" hangingPunct="0">
              <a:defRPr sz="2400">
                <a:solidFill>
                  <a:schemeClr val="tx1"/>
                </a:solidFill>
                <a:latin typeface="Times New Roman" panose="02020603050405020304" pitchFamily="18" charset="0"/>
              </a:defRPr>
            </a:lvl3pPr>
            <a:lvl4pPr marL="1600200" indent="-228600" defTabSz="925513" eaLnBrk="0" hangingPunct="0">
              <a:defRPr sz="2400">
                <a:solidFill>
                  <a:schemeClr val="tx1"/>
                </a:solidFill>
                <a:latin typeface="Times New Roman" panose="02020603050405020304" pitchFamily="18" charset="0"/>
              </a:defRPr>
            </a:lvl4pPr>
            <a:lvl5pPr marL="2057400" indent="-228600" defTabSz="925513" eaLnBrk="0" hangingPunct="0">
              <a:defRPr sz="2400">
                <a:solidFill>
                  <a:schemeClr val="tx1"/>
                </a:solidFill>
                <a:latin typeface="Times New Roman" panose="02020603050405020304" pitchFamily="18" charset="0"/>
              </a:defRPr>
            </a:lvl5pPr>
            <a:lvl6pPr marL="2514600" indent="-228600" defTabSz="9255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255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255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25513" eaLnBrk="0" fontAlgn="base" hangingPunct="0">
              <a:spcBef>
                <a:spcPct val="0"/>
              </a:spcBef>
              <a:spcAft>
                <a:spcPct val="0"/>
              </a:spcAft>
              <a:defRPr sz="2400">
                <a:solidFill>
                  <a:schemeClr val="tx1"/>
                </a:solidFill>
                <a:latin typeface="Times New Roman" panose="02020603050405020304" pitchFamily="18" charset="0"/>
              </a:defRPr>
            </a:lvl9pPr>
          </a:lstStyle>
          <a:p>
            <a:fld id="{CBB0D570-4173-46D9-B1E3-58982198CF51}" type="slidenum">
              <a:rPr lang="en-US" altLang="en-US" sz="1200"/>
              <a:pPr/>
              <a:t>15</a:t>
            </a:fld>
            <a:endParaRPr lang="en-US" altLang="en-US" sz="1200"/>
          </a:p>
        </p:txBody>
      </p:sp>
    </p:spTree>
    <p:extLst>
      <p:ext uri="{BB962C8B-B14F-4D97-AF65-F5344CB8AC3E}">
        <p14:creationId xmlns:p14="http://schemas.microsoft.com/office/powerpoint/2010/main" val="1698092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eaLnBrk="0" hangingPunct="0">
              <a:defRPr sz="2400">
                <a:solidFill>
                  <a:schemeClr val="tx1"/>
                </a:solidFill>
                <a:latin typeface="Times New Roman" panose="02020603050405020304" pitchFamily="18" charset="0"/>
              </a:defRPr>
            </a:lvl1pPr>
            <a:lvl2pPr marL="742950" indent="-285750" defTabSz="925513" eaLnBrk="0" hangingPunct="0">
              <a:defRPr sz="2400">
                <a:solidFill>
                  <a:schemeClr val="tx1"/>
                </a:solidFill>
                <a:latin typeface="Times New Roman" panose="02020603050405020304" pitchFamily="18" charset="0"/>
              </a:defRPr>
            </a:lvl2pPr>
            <a:lvl3pPr marL="1143000" indent="-228600" defTabSz="925513" eaLnBrk="0" hangingPunct="0">
              <a:defRPr sz="2400">
                <a:solidFill>
                  <a:schemeClr val="tx1"/>
                </a:solidFill>
                <a:latin typeface="Times New Roman" panose="02020603050405020304" pitchFamily="18" charset="0"/>
              </a:defRPr>
            </a:lvl3pPr>
            <a:lvl4pPr marL="1600200" indent="-228600" defTabSz="925513" eaLnBrk="0" hangingPunct="0">
              <a:defRPr sz="2400">
                <a:solidFill>
                  <a:schemeClr val="tx1"/>
                </a:solidFill>
                <a:latin typeface="Times New Roman" panose="02020603050405020304" pitchFamily="18" charset="0"/>
              </a:defRPr>
            </a:lvl4pPr>
            <a:lvl5pPr marL="2057400" indent="-228600" defTabSz="925513" eaLnBrk="0" hangingPunct="0">
              <a:defRPr sz="2400">
                <a:solidFill>
                  <a:schemeClr val="tx1"/>
                </a:solidFill>
                <a:latin typeface="Times New Roman" panose="02020603050405020304" pitchFamily="18" charset="0"/>
              </a:defRPr>
            </a:lvl5pPr>
            <a:lvl6pPr marL="2514600" indent="-228600" defTabSz="9255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255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255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25513" eaLnBrk="0" fontAlgn="base" hangingPunct="0">
              <a:spcBef>
                <a:spcPct val="0"/>
              </a:spcBef>
              <a:spcAft>
                <a:spcPct val="0"/>
              </a:spcAft>
              <a:defRPr sz="2400">
                <a:solidFill>
                  <a:schemeClr val="tx1"/>
                </a:solidFill>
                <a:latin typeface="Times New Roman" panose="02020603050405020304" pitchFamily="18" charset="0"/>
              </a:defRPr>
            </a:lvl9pPr>
          </a:lstStyle>
          <a:p>
            <a:fld id="{CBB0D570-4173-46D9-B1E3-58982198CF51}" type="slidenum">
              <a:rPr lang="en-US" altLang="en-US" sz="1200"/>
              <a:pPr/>
              <a:t>16</a:t>
            </a:fld>
            <a:endParaRPr lang="en-US" altLang="en-US" sz="1200"/>
          </a:p>
        </p:txBody>
      </p:sp>
    </p:spTree>
    <p:extLst>
      <p:ext uri="{BB962C8B-B14F-4D97-AF65-F5344CB8AC3E}">
        <p14:creationId xmlns:p14="http://schemas.microsoft.com/office/powerpoint/2010/main" val="1875302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eaLnBrk="0" hangingPunct="0">
              <a:defRPr sz="2400">
                <a:solidFill>
                  <a:schemeClr val="tx1"/>
                </a:solidFill>
                <a:latin typeface="Times New Roman" panose="02020603050405020304" pitchFamily="18" charset="0"/>
              </a:defRPr>
            </a:lvl1pPr>
            <a:lvl2pPr marL="742950" indent="-285750" defTabSz="925513" eaLnBrk="0" hangingPunct="0">
              <a:defRPr sz="2400">
                <a:solidFill>
                  <a:schemeClr val="tx1"/>
                </a:solidFill>
                <a:latin typeface="Times New Roman" panose="02020603050405020304" pitchFamily="18" charset="0"/>
              </a:defRPr>
            </a:lvl2pPr>
            <a:lvl3pPr marL="1143000" indent="-228600" defTabSz="925513" eaLnBrk="0" hangingPunct="0">
              <a:defRPr sz="2400">
                <a:solidFill>
                  <a:schemeClr val="tx1"/>
                </a:solidFill>
                <a:latin typeface="Times New Roman" panose="02020603050405020304" pitchFamily="18" charset="0"/>
              </a:defRPr>
            </a:lvl3pPr>
            <a:lvl4pPr marL="1600200" indent="-228600" defTabSz="925513" eaLnBrk="0" hangingPunct="0">
              <a:defRPr sz="2400">
                <a:solidFill>
                  <a:schemeClr val="tx1"/>
                </a:solidFill>
                <a:latin typeface="Times New Roman" panose="02020603050405020304" pitchFamily="18" charset="0"/>
              </a:defRPr>
            </a:lvl4pPr>
            <a:lvl5pPr marL="2057400" indent="-228600" defTabSz="925513" eaLnBrk="0" hangingPunct="0">
              <a:defRPr sz="2400">
                <a:solidFill>
                  <a:schemeClr val="tx1"/>
                </a:solidFill>
                <a:latin typeface="Times New Roman" panose="02020603050405020304" pitchFamily="18" charset="0"/>
              </a:defRPr>
            </a:lvl5pPr>
            <a:lvl6pPr marL="2514600" indent="-228600" defTabSz="9255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255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255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25513" eaLnBrk="0" fontAlgn="base" hangingPunct="0">
              <a:spcBef>
                <a:spcPct val="0"/>
              </a:spcBef>
              <a:spcAft>
                <a:spcPct val="0"/>
              </a:spcAft>
              <a:defRPr sz="2400">
                <a:solidFill>
                  <a:schemeClr val="tx1"/>
                </a:solidFill>
                <a:latin typeface="Times New Roman" panose="02020603050405020304" pitchFamily="18" charset="0"/>
              </a:defRPr>
            </a:lvl9pPr>
          </a:lstStyle>
          <a:p>
            <a:fld id="{CBB0D570-4173-46D9-B1E3-58982198CF51}" type="slidenum">
              <a:rPr lang="en-US" altLang="en-US" sz="1200"/>
              <a:pPr/>
              <a:t>17</a:t>
            </a:fld>
            <a:endParaRPr lang="en-US" altLang="en-US" sz="1200"/>
          </a:p>
        </p:txBody>
      </p:sp>
    </p:spTree>
    <p:extLst>
      <p:ext uri="{BB962C8B-B14F-4D97-AF65-F5344CB8AC3E}">
        <p14:creationId xmlns:p14="http://schemas.microsoft.com/office/powerpoint/2010/main" val="30478547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eaLnBrk="0" hangingPunct="0">
              <a:defRPr sz="2400">
                <a:solidFill>
                  <a:schemeClr val="tx1"/>
                </a:solidFill>
                <a:latin typeface="Times New Roman" panose="02020603050405020304" pitchFamily="18" charset="0"/>
              </a:defRPr>
            </a:lvl1pPr>
            <a:lvl2pPr marL="742950" indent="-285750" defTabSz="925513" eaLnBrk="0" hangingPunct="0">
              <a:defRPr sz="2400">
                <a:solidFill>
                  <a:schemeClr val="tx1"/>
                </a:solidFill>
                <a:latin typeface="Times New Roman" panose="02020603050405020304" pitchFamily="18" charset="0"/>
              </a:defRPr>
            </a:lvl2pPr>
            <a:lvl3pPr marL="1143000" indent="-228600" defTabSz="925513" eaLnBrk="0" hangingPunct="0">
              <a:defRPr sz="2400">
                <a:solidFill>
                  <a:schemeClr val="tx1"/>
                </a:solidFill>
                <a:latin typeface="Times New Roman" panose="02020603050405020304" pitchFamily="18" charset="0"/>
              </a:defRPr>
            </a:lvl3pPr>
            <a:lvl4pPr marL="1600200" indent="-228600" defTabSz="925513" eaLnBrk="0" hangingPunct="0">
              <a:defRPr sz="2400">
                <a:solidFill>
                  <a:schemeClr val="tx1"/>
                </a:solidFill>
                <a:latin typeface="Times New Roman" panose="02020603050405020304" pitchFamily="18" charset="0"/>
              </a:defRPr>
            </a:lvl4pPr>
            <a:lvl5pPr marL="2057400" indent="-228600" defTabSz="925513" eaLnBrk="0" hangingPunct="0">
              <a:defRPr sz="2400">
                <a:solidFill>
                  <a:schemeClr val="tx1"/>
                </a:solidFill>
                <a:latin typeface="Times New Roman" panose="02020603050405020304" pitchFamily="18" charset="0"/>
              </a:defRPr>
            </a:lvl5pPr>
            <a:lvl6pPr marL="2514600" indent="-228600" defTabSz="9255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255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255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25513" eaLnBrk="0" fontAlgn="base" hangingPunct="0">
              <a:spcBef>
                <a:spcPct val="0"/>
              </a:spcBef>
              <a:spcAft>
                <a:spcPct val="0"/>
              </a:spcAft>
              <a:defRPr sz="2400">
                <a:solidFill>
                  <a:schemeClr val="tx1"/>
                </a:solidFill>
                <a:latin typeface="Times New Roman" panose="02020603050405020304" pitchFamily="18" charset="0"/>
              </a:defRPr>
            </a:lvl9pPr>
          </a:lstStyle>
          <a:p>
            <a:fld id="{CBB0D570-4173-46D9-B1E3-58982198CF51}" type="slidenum">
              <a:rPr lang="en-US" altLang="en-US" sz="1200"/>
              <a:pPr/>
              <a:t>18</a:t>
            </a:fld>
            <a:endParaRPr lang="en-US" altLang="en-US" sz="1200"/>
          </a:p>
        </p:txBody>
      </p:sp>
    </p:spTree>
    <p:extLst>
      <p:ext uri="{BB962C8B-B14F-4D97-AF65-F5344CB8AC3E}">
        <p14:creationId xmlns:p14="http://schemas.microsoft.com/office/powerpoint/2010/main" val="5598276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eaLnBrk="0" hangingPunct="0">
              <a:defRPr sz="2400">
                <a:solidFill>
                  <a:schemeClr val="tx1"/>
                </a:solidFill>
                <a:latin typeface="Times New Roman" panose="02020603050405020304" pitchFamily="18" charset="0"/>
              </a:defRPr>
            </a:lvl1pPr>
            <a:lvl2pPr marL="742950" indent="-285750" defTabSz="925513" eaLnBrk="0" hangingPunct="0">
              <a:defRPr sz="2400">
                <a:solidFill>
                  <a:schemeClr val="tx1"/>
                </a:solidFill>
                <a:latin typeface="Times New Roman" panose="02020603050405020304" pitchFamily="18" charset="0"/>
              </a:defRPr>
            </a:lvl2pPr>
            <a:lvl3pPr marL="1143000" indent="-228600" defTabSz="925513" eaLnBrk="0" hangingPunct="0">
              <a:defRPr sz="2400">
                <a:solidFill>
                  <a:schemeClr val="tx1"/>
                </a:solidFill>
                <a:latin typeface="Times New Roman" panose="02020603050405020304" pitchFamily="18" charset="0"/>
              </a:defRPr>
            </a:lvl3pPr>
            <a:lvl4pPr marL="1600200" indent="-228600" defTabSz="925513" eaLnBrk="0" hangingPunct="0">
              <a:defRPr sz="2400">
                <a:solidFill>
                  <a:schemeClr val="tx1"/>
                </a:solidFill>
                <a:latin typeface="Times New Roman" panose="02020603050405020304" pitchFamily="18" charset="0"/>
              </a:defRPr>
            </a:lvl4pPr>
            <a:lvl5pPr marL="2057400" indent="-228600" defTabSz="925513" eaLnBrk="0" hangingPunct="0">
              <a:defRPr sz="2400">
                <a:solidFill>
                  <a:schemeClr val="tx1"/>
                </a:solidFill>
                <a:latin typeface="Times New Roman" panose="02020603050405020304" pitchFamily="18" charset="0"/>
              </a:defRPr>
            </a:lvl5pPr>
            <a:lvl6pPr marL="2514600" indent="-228600" defTabSz="9255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255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255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25513" eaLnBrk="0" fontAlgn="base" hangingPunct="0">
              <a:spcBef>
                <a:spcPct val="0"/>
              </a:spcBef>
              <a:spcAft>
                <a:spcPct val="0"/>
              </a:spcAft>
              <a:defRPr sz="2400">
                <a:solidFill>
                  <a:schemeClr val="tx1"/>
                </a:solidFill>
                <a:latin typeface="Times New Roman" panose="02020603050405020304" pitchFamily="18" charset="0"/>
              </a:defRPr>
            </a:lvl9pPr>
          </a:lstStyle>
          <a:p>
            <a:fld id="{CBB0D570-4173-46D9-B1E3-58982198CF51}" type="slidenum">
              <a:rPr lang="en-US" altLang="en-US" sz="1200"/>
              <a:pPr/>
              <a:t>19</a:t>
            </a:fld>
            <a:endParaRPr lang="en-US" altLang="en-US" sz="1200"/>
          </a:p>
        </p:txBody>
      </p:sp>
    </p:spTree>
    <p:extLst>
      <p:ext uri="{BB962C8B-B14F-4D97-AF65-F5344CB8AC3E}">
        <p14:creationId xmlns:p14="http://schemas.microsoft.com/office/powerpoint/2010/main" val="2765876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eaLnBrk="0" hangingPunct="0">
              <a:defRPr sz="2400">
                <a:solidFill>
                  <a:schemeClr val="tx1"/>
                </a:solidFill>
                <a:latin typeface="Times New Roman" panose="02020603050405020304" pitchFamily="18" charset="0"/>
              </a:defRPr>
            </a:lvl1pPr>
            <a:lvl2pPr marL="742950" indent="-285750" defTabSz="925513" eaLnBrk="0" hangingPunct="0">
              <a:defRPr sz="2400">
                <a:solidFill>
                  <a:schemeClr val="tx1"/>
                </a:solidFill>
                <a:latin typeface="Times New Roman" panose="02020603050405020304" pitchFamily="18" charset="0"/>
              </a:defRPr>
            </a:lvl2pPr>
            <a:lvl3pPr marL="1143000" indent="-228600" defTabSz="925513" eaLnBrk="0" hangingPunct="0">
              <a:defRPr sz="2400">
                <a:solidFill>
                  <a:schemeClr val="tx1"/>
                </a:solidFill>
                <a:latin typeface="Times New Roman" panose="02020603050405020304" pitchFamily="18" charset="0"/>
              </a:defRPr>
            </a:lvl3pPr>
            <a:lvl4pPr marL="1600200" indent="-228600" defTabSz="925513" eaLnBrk="0" hangingPunct="0">
              <a:defRPr sz="2400">
                <a:solidFill>
                  <a:schemeClr val="tx1"/>
                </a:solidFill>
                <a:latin typeface="Times New Roman" panose="02020603050405020304" pitchFamily="18" charset="0"/>
              </a:defRPr>
            </a:lvl4pPr>
            <a:lvl5pPr marL="2057400" indent="-228600" defTabSz="925513" eaLnBrk="0" hangingPunct="0">
              <a:defRPr sz="2400">
                <a:solidFill>
                  <a:schemeClr val="tx1"/>
                </a:solidFill>
                <a:latin typeface="Times New Roman" panose="02020603050405020304" pitchFamily="18" charset="0"/>
              </a:defRPr>
            </a:lvl5pPr>
            <a:lvl6pPr marL="2514600" indent="-228600" defTabSz="9255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255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255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25513" eaLnBrk="0" fontAlgn="base" hangingPunct="0">
              <a:spcBef>
                <a:spcPct val="0"/>
              </a:spcBef>
              <a:spcAft>
                <a:spcPct val="0"/>
              </a:spcAft>
              <a:defRPr sz="2400">
                <a:solidFill>
                  <a:schemeClr val="tx1"/>
                </a:solidFill>
                <a:latin typeface="Times New Roman" panose="02020603050405020304" pitchFamily="18" charset="0"/>
              </a:defRPr>
            </a:lvl9pPr>
          </a:lstStyle>
          <a:p>
            <a:fld id="{CBB0D570-4173-46D9-B1E3-58982198CF51}" type="slidenum">
              <a:rPr lang="en-US" altLang="en-US" sz="1200"/>
              <a:pPr/>
              <a:t>20</a:t>
            </a:fld>
            <a:endParaRPr lang="en-US" altLang="en-US" sz="1200"/>
          </a:p>
        </p:txBody>
      </p:sp>
    </p:spTree>
    <p:extLst>
      <p:ext uri="{BB962C8B-B14F-4D97-AF65-F5344CB8AC3E}">
        <p14:creationId xmlns:p14="http://schemas.microsoft.com/office/powerpoint/2010/main" val="3728557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eaLnBrk="0" hangingPunct="0">
              <a:defRPr sz="2400">
                <a:solidFill>
                  <a:schemeClr val="tx1"/>
                </a:solidFill>
                <a:latin typeface="Times New Roman" panose="02020603050405020304" pitchFamily="18" charset="0"/>
              </a:defRPr>
            </a:lvl1pPr>
            <a:lvl2pPr marL="742950" indent="-285750" defTabSz="925513" eaLnBrk="0" hangingPunct="0">
              <a:defRPr sz="2400">
                <a:solidFill>
                  <a:schemeClr val="tx1"/>
                </a:solidFill>
                <a:latin typeface="Times New Roman" panose="02020603050405020304" pitchFamily="18" charset="0"/>
              </a:defRPr>
            </a:lvl2pPr>
            <a:lvl3pPr marL="1143000" indent="-228600" defTabSz="925513" eaLnBrk="0" hangingPunct="0">
              <a:defRPr sz="2400">
                <a:solidFill>
                  <a:schemeClr val="tx1"/>
                </a:solidFill>
                <a:latin typeface="Times New Roman" panose="02020603050405020304" pitchFamily="18" charset="0"/>
              </a:defRPr>
            </a:lvl3pPr>
            <a:lvl4pPr marL="1600200" indent="-228600" defTabSz="925513" eaLnBrk="0" hangingPunct="0">
              <a:defRPr sz="2400">
                <a:solidFill>
                  <a:schemeClr val="tx1"/>
                </a:solidFill>
                <a:latin typeface="Times New Roman" panose="02020603050405020304" pitchFamily="18" charset="0"/>
              </a:defRPr>
            </a:lvl4pPr>
            <a:lvl5pPr marL="2057400" indent="-228600" defTabSz="925513" eaLnBrk="0" hangingPunct="0">
              <a:defRPr sz="2400">
                <a:solidFill>
                  <a:schemeClr val="tx1"/>
                </a:solidFill>
                <a:latin typeface="Times New Roman" panose="02020603050405020304" pitchFamily="18" charset="0"/>
              </a:defRPr>
            </a:lvl5pPr>
            <a:lvl6pPr marL="2514600" indent="-228600" defTabSz="9255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255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255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25513" eaLnBrk="0" fontAlgn="base" hangingPunct="0">
              <a:spcBef>
                <a:spcPct val="0"/>
              </a:spcBef>
              <a:spcAft>
                <a:spcPct val="0"/>
              </a:spcAft>
              <a:defRPr sz="2400">
                <a:solidFill>
                  <a:schemeClr val="tx1"/>
                </a:solidFill>
                <a:latin typeface="Times New Roman" panose="02020603050405020304" pitchFamily="18" charset="0"/>
              </a:defRPr>
            </a:lvl9pPr>
          </a:lstStyle>
          <a:p>
            <a:fld id="{CBB0D570-4173-46D9-B1E3-58982198CF51}" type="slidenum">
              <a:rPr lang="en-US" altLang="en-US" sz="1200"/>
              <a:pPr/>
              <a:t>3</a:t>
            </a:fld>
            <a:endParaRPr lang="en-US" altLang="en-US" sz="1200"/>
          </a:p>
        </p:txBody>
      </p:sp>
    </p:spTree>
    <p:extLst>
      <p:ext uri="{BB962C8B-B14F-4D97-AF65-F5344CB8AC3E}">
        <p14:creationId xmlns:p14="http://schemas.microsoft.com/office/powerpoint/2010/main" val="22520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eaLnBrk="0" hangingPunct="0">
              <a:defRPr sz="2400">
                <a:solidFill>
                  <a:schemeClr val="tx1"/>
                </a:solidFill>
                <a:latin typeface="Times New Roman" panose="02020603050405020304" pitchFamily="18" charset="0"/>
              </a:defRPr>
            </a:lvl1pPr>
            <a:lvl2pPr marL="742950" indent="-285750" defTabSz="925513" eaLnBrk="0" hangingPunct="0">
              <a:defRPr sz="2400">
                <a:solidFill>
                  <a:schemeClr val="tx1"/>
                </a:solidFill>
                <a:latin typeface="Times New Roman" panose="02020603050405020304" pitchFamily="18" charset="0"/>
              </a:defRPr>
            </a:lvl2pPr>
            <a:lvl3pPr marL="1143000" indent="-228600" defTabSz="925513" eaLnBrk="0" hangingPunct="0">
              <a:defRPr sz="2400">
                <a:solidFill>
                  <a:schemeClr val="tx1"/>
                </a:solidFill>
                <a:latin typeface="Times New Roman" panose="02020603050405020304" pitchFamily="18" charset="0"/>
              </a:defRPr>
            </a:lvl3pPr>
            <a:lvl4pPr marL="1600200" indent="-228600" defTabSz="925513" eaLnBrk="0" hangingPunct="0">
              <a:defRPr sz="2400">
                <a:solidFill>
                  <a:schemeClr val="tx1"/>
                </a:solidFill>
                <a:latin typeface="Times New Roman" panose="02020603050405020304" pitchFamily="18" charset="0"/>
              </a:defRPr>
            </a:lvl4pPr>
            <a:lvl5pPr marL="2057400" indent="-228600" defTabSz="925513" eaLnBrk="0" hangingPunct="0">
              <a:defRPr sz="2400">
                <a:solidFill>
                  <a:schemeClr val="tx1"/>
                </a:solidFill>
                <a:latin typeface="Times New Roman" panose="02020603050405020304" pitchFamily="18" charset="0"/>
              </a:defRPr>
            </a:lvl5pPr>
            <a:lvl6pPr marL="2514600" indent="-228600" defTabSz="9255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255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255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25513" eaLnBrk="0" fontAlgn="base" hangingPunct="0">
              <a:spcBef>
                <a:spcPct val="0"/>
              </a:spcBef>
              <a:spcAft>
                <a:spcPct val="0"/>
              </a:spcAft>
              <a:defRPr sz="2400">
                <a:solidFill>
                  <a:schemeClr val="tx1"/>
                </a:solidFill>
                <a:latin typeface="Times New Roman" panose="02020603050405020304" pitchFamily="18" charset="0"/>
              </a:defRPr>
            </a:lvl9pPr>
          </a:lstStyle>
          <a:p>
            <a:fld id="{CBB0D570-4173-46D9-B1E3-58982198CF51}" type="slidenum">
              <a:rPr lang="en-US" altLang="en-US" sz="1200"/>
              <a:pPr/>
              <a:t>21</a:t>
            </a:fld>
            <a:endParaRPr lang="en-US" altLang="en-US" sz="1200"/>
          </a:p>
        </p:txBody>
      </p:sp>
    </p:spTree>
    <p:extLst>
      <p:ext uri="{BB962C8B-B14F-4D97-AF65-F5344CB8AC3E}">
        <p14:creationId xmlns:p14="http://schemas.microsoft.com/office/powerpoint/2010/main" val="22212429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eaLnBrk="0" hangingPunct="0">
              <a:defRPr sz="2400">
                <a:solidFill>
                  <a:schemeClr val="tx1"/>
                </a:solidFill>
                <a:latin typeface="Times New Roman" panose="02020603050405020304" pitchFamily="18" charset="0"/>
              </a:defRPr>
            </a:lvl1pPr>
            <a:lvl2pPr marL="742950" indent="-285750" defTabSz="925513" eaLnBrk="0" hangingPunct="0">
              <a:defRPr sz="2400">
                <a:solidFill>
                  <a:schemeClr val="tx1"/>
                </a:solidFill>
                <a:latin typeface="Times New Roman" panose="02020603050405020304" pitchFamily="18" charset="0"/>
              </a:defRPr>
            </a:lvl2pPr>
            <a:lvl3pPr marL="1143000" indent="-228600" defTabSz="925513" eaLnBrk="0" hangingPunct="0">
              <a:defRPr sz="2400">
                <a:solidFill>
                  <a:schemeClr val="tx1"/>
                </a:solidFill>
                <a:latin typeface="Times New Roman" panose="02020603050405020304" pitchFamily="18" charset="0"/>
              </a:defRPr>
            </a:lvl3pPr>
            <a:lvl4pPr marL="1600200" indent="-228600" defTabSz="925513" eaLnBrk="0" hangingPunct="0">
              <a:defRPr sz="2400">
                <a:solidFill>
                  <a:schemeClr val="tx1"/>
                </a:solidFill>
                <a:latin typeface="Times New Roman" panose="02020603050405020304" pitchFamily="18" charset="0"/>
              </a:defRPr>
            </a:lvl4pPr>
            <a:lvl5pPr marL="2057400" indent="-228600" defTabSz="925513" eaLnBrk="0" hangingPunct="0">
              <a:defRPr sz="2400">
                <a:solidFill>
                  <a:schemeClr val="tx1"/>
                </a:solidFill>
                <a:latin typeface="Times New Roman" panose="02020603050405020304" pitchFamily="18" charset="0"/>
              </a:defRPr>
            </a:lvl5pPr>
            <a:lvl6pPr marL="2514600" indent="-228600" defTabSz="9255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255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255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25513" eaLnBrk="0" fontAlgn="base" hangingPunct="0">
              <a:spcBef>
                <a:spcPct val="0"/>
              </a:spcBef>
              <a:spcAft>
                <a:spcPct val="0"/>
              </a:spcAft>
              <a:defRPr sz="2400">
                <a:solidFill>
                  <a:schemeClr val="tx1"/>
                </a:solidFill>
                <a:latin typeface="Times New Roman" panose="02020603050405020304" pitchFamily="18" charset="0"/>
              </a:defRPr>
            </a:lvl9pPr>
          </a:lstStyle>
          <a:p>
            <a:fld id="{CBB0D570-4173-46D9-B1E3-58982198CF51}" type="slidenum">
              <a:rPr lang="en-US" altLang="en-US" sz="1200"/>
              <a:pPr/>
              <a:t>22</a:t>
            </a:fld>
            <a:endParaRPr lang="en-US" altLang="en-US" sz="1200"/>
          </a:p>
        </p:txBody>
      </p:sp>
    </p:spTree>
    <p:extLst>
      <p:ext uri="{BB962C8B-B14F-4D97-AF65-F5344CB8AC3E}">
        <p14:creationId xmlns:p14="http://schemas.microsoft.com/office/powerpoint/2010/main" val="35575897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eaLnBrk="0" hangingPunct="0">
              <a:defRPr sz="2400">
                <a:solidFill>
                  <a:schemeClr val="tx1"/>
                </a:solidFill>
                <a:latin typeface="Times New Roman" panose="02020603050405020304" pitchFamily="18" charset="0"/>
              </a:defRPr>
            </a:lvl1pPr>
            <a:lvl2pPr marL="742950" indent="-285750" defTabSz="925513" eaLnBrk="0" hangingPunct="0">
              <a:defRPr sz="2400">
                <a:solidFill>
                  <a:schemeClr val="tx1"/>
                </a:solidFill>
                <a:latin typeface="Times New Roman" panose="02020603050405020304" pitchFamily="18" charset="0"/>
              </a:defRPr>
            </a:lvl2pPr>
            <a:lvl3pPr marL="1143000" indent="-228600" defTabSz="925513" eaLnBrk="0" hangingPunct="0">
              <a:defRPr sz="2400">
                <a:solidFill>
                  <a:schemeClr val="tx1"/>
                </a:solidFill>
                <a:latin typeface="Times New Roman" panose="02020603050405020304" pitchFamily="18" charset="0"/>
              </a:defRPr>
            </a:lvl3pPr>
            <a:lvl4pPr marL="1600200" indent="-228600" defTabSz="925513" eaLnBrk="0" hangingPunct="0">
              <a:defRPr sz="2400">
                <a:solidFill>
                  <a:schemeClr val="tx1"/>
                </a:solidFill>
                <a:latin typeface="Times New Roman" panose="02020603050405020304" pitchFamily="18" charset="0"/>
              </a:defRPr>
            </a:lvl4pPr>
            <a:lvl5pPr marL="2057400" indent="-228600" defTabSz="925513" eaLnBrk="0" hangingPunct="0">
              <a:defRPr sz="2400">
                <a:solidFill>
                  <a:schemeClr val="tx1"/>
                </a:solidFill>
                <a:latin typeface="Times New Roman" panose="02020603050405020304" pitchFamily="18" charset="0"/>
              </a:defRPr>
            </a:lvl5pPr>
            <a:lvl6pPr marL="2514600" indent="-228600" defTabSz="9255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255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255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25513" eaLnBrk="0" fontAlgn="base" hangingPunct="0">
              <a:spcBef>
                <a:spcPct val="0"/>
              </a:spcBef>
              <a:spcAft>
                <a:spcPct val="0"/>
              </a:spcAft>
              <a:defRPr sz="2400">
                <a:solidFill>
                  <a:schemeClr val="tx1"/>
                </a:solidFill>
                <a:latin typeface="Times New Roman" panose="02020603050405020304" pitchFamily="18" charset="0"/>
              </a:defRPr>
            </a:lvl9pPr>
          </a:lstStyle>
          <a:p>
            <a:fld id="{CBB0D570-4173-46D9-B1E3-58982198CF51}" type="slidenum">
              <a:rPr lang="en-US" altLang="en-US" sz="1200"/>
              <a:pPr/>
              <a:t>23</a:t>
            </a:fld>
            <a:endParaRPr lang="en-US" altLang="en-US" sz="1200"/>
          </a:p>
        </p:txBody>
      </p:sp>
    </p:spTree>
    <p:extLst>
      <p:ext uri="{BB962C8B-B14F-4D97-AF65-F5344CB8AC3E}">
        <p14:creationId xmlns:p14="http://schemas.microsoft.com/office/powerpoint/2010/main" val="41683837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eaLnBrk="0" hangingPunct="0">
              <a:defRPr sz="2400">
                <a:solidFill>
                  <a:schemeClr val="tx1"/>
                </a:solidFill>
                <a:latin typeface="Times New Roman" panose="02020603050405020304" pitchFamily="18" charset="0"/>
              </a:defRPr>
            </a:lvl1pPr>
            <a:lvl2pPr marL="742950" indent="-285750" defTabSz="925513" eaLnBrk="0" hangingPunct="0">
              <a:defRPr sz="2400">
                <a:solidFill>
                  <a:schemeClr val="tx1"/>
                </a:solidFill>
                <a:latin typeface="Times New Roman" panose="02020603050405020304" pitchFamily="18" charset="0"/>
              </a:defRPr>
            </a:lvl2pPr>
            <a:lvl3pPr marL="1143000" indent="-228600" defTabSz="925513" eaLnBrk="0" hangingPunct="0">
              <a:defRPr sz="2400">
                <a:solidFill>
                  <a:schemeClr val="tx1"/>
                </a:solidFill>
                <a:latin typeface="Times New Roman" panose="02020603050405020304" pitchFamily="18" charset="0"/>
              </a:defRPr>
            </a:lvl3pPr>
            <a:lvl4pPr marL="1600200" indent="-228600" defTabSz="925513" eaLnBrk="0" hangingPunct="0">
              <a:defRPr sz="2400">
                <a:solidFill>
                  <a:schemeClr val="tx1"/>
                </a:solidFill>
                <a:latin typeface="Times New Roman" panose="02020603050405020304" pitchFamily="18" charset="0"/>
              </a:defRPr>
            </a:lvl4pPr>
            <a:lvl5pPr marL="2057400" indent="-228600" defTabSz="925513" eaLnBrk="0" hangingPunct="0">
              <a:defRPr sz="2400">
                <a:solidFill>
                  <a:schemeClr val="tx1"/>
                </a:solidFill>
                <a:latin typeface="Times New Roman" panose="02020603050405020304" pitchFamily="18" charset="0"/>
              </a:defRPr>
            </a:lvl5pPr>
            <a:lvl6pPr marL="2514600" indent="-228600" defTabSz="9255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255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255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25513" eaLnBrk="0" fontAlgn="base" hangingPunct="0">
              <a:spcBef>
                <a:spcPct val="0"/>
              </a:spcBef>
              <a:spcAft>
                <a:spcPct val="0"/>
              </a:spcAft>
              <a:defRPr sz="2400">
                <a:solidFill>
                  <a:schemeClr val="tx1"/>
                </a:solidFill>
                <a:latin typeface="Times New Roman" panose="02020603050405020304" pitchFamily="18" charset="0"/>
              </a:defRPr>
            </a:lvl9pPr>
          </a:lstStyle>
          <a:p>
            <a:fld id="{CBB0D570-4173-46D9-B1E3-58982198CF51}" type="slidenum">
              <a:rPr lang="en-US" altLang="en-US" sz="1200"/>
              <a:pPr/>
              <a:t>24</a:t>
            </a:fld>
            <a:endParaRPr lang="en-US" altLang="en-US" sz="1200"/>
          </a:p>
        </p:txBody>
      </p:sp>
    </p:spTree>
    <p:extLst>
      <p:ext uri="{BB962C8B-B14F-4D97-AF65-F5344CB8AC3E}">
        <p14:creationId xmlns:p14="http://schemas.microsoft.com/office/powerpoint/2010/main" val="3033042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eaLnBrk="0" hangingPunct="0">
              <a:defRPr sz="2400">
                <a:solidFill>
                  <a:schemeClr val="tx1"/>
                </a:solidFill>
                <a:latin typeface="Times New Roman" panose="02020603050405020304" pitchFamily="18" charset="0"/>
              </a:defRPr>
            </a:lvl1pPr>
            <a:lvl2pPr marL="742950" indent="-285750" defTabSz="925513" eaLnBrk="0" hangingPunct="0">
              <a:defRPr sz="2400">
                <a:solidFill>
                  <a:schemeClr val="tx1"/>
                </a:solidFill>
                <a:latin typeface="Times New Roman" panose="02020603050405020304" pitchFamily="18" charset="0"/>
              </a:defRPr>
            </a:lvl2pPr>
            <a:lvl3pPr marL="1143000" indent="-228600" defTabSz="925513" eaLnBrk="0" hangingPunct="0">
              <a:defRPr sz="2400">
                <a:solidFill>
                  <a:schemeClr val="tx1"/>
                </a:solidFill>
                <a:latin typeface="Times New Roman" panose="02020603050405020304" pitchFamily="18" charset="0"/>
              </a:defRPr>
            </a:lvl3pPr>
            <a:lvl4pPr marL="1600200" indent="-228600" defTabSz="925513" eaLnBrk="0" hangingPunct="0">
              <a:defRPr sz="2400">
                <a:solidFill>
                  <a:schemeClr val="tx1"/>
                </a:solidFill>
                <a:latin typeface="Times New Roman" panose="02020603050405020304" pitchFamily="18" charset="0"/>
              </a:defRPr>
            </a:lvl4pPr>
            <a:lvl5pPr marL="2057400" indent="-228600" defTabSz="925513" eaLnBrk="0" hangingPunct="0">
              <a:defRPr sz="2400">
                <a:solidFill>
                  <a:schemeClr val="tx1"/>
                </a:solidFill>
                <a:latin typeface="Times New Roman" panose="02020603050405020304" pitchFamily="18" charset="0"/>
              </a:defRPr>
            </a:lvl5pPr>
            <a:lvl6pPr marL="2514600" indent="-228600" defTabSz="9255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255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255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25513" eaLnBrk="0" fontAlgn="base" hangingPunct="0">
              <a:spcBef>
                <a:spcPct val="0"/>
              </a:spcBef>
              <a:spcAft>
                <a:spcPct val="0"/>
              </a:spcAft>
              <a:defRPr sz="2400">
                <a:solidFill>
                  <a:schemeClr val="tx1"/>
                </a:solidFill>
                <a:latin typeface="Times New Roman" panose="02020603050405020304" pitchFamily="18" charset="0"/>
              </a:defRPr>
            </a:lvl9pPr>
          </a:lstStyle>
          <a:p>
            <a:fld id="{CBB0D570-4173-46D9-B1E3-58982198CF51}" type="slidenum">
              <a:rPr lang="en-US" altLang="en-US" sz="1200"/>
              <a:pPr/>
              <a:t>25</a:t>
            </a:fld>
            <a:endParaRPr lang="en-US" altLang="en-US" sz="1200"/>
          </a:p>
        </p:txBody>
      </p:sp>
    </p:spTree>
    <p:extLst>
      <p:ext uri="{BB962C8B-B14F-4D97-AF65-F5344CB8AC3E}">
        <p14:creationId xmlns:p14="http://schemas.microsoft.com/office/powerpoint/2010/main" val="14801684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eaLnBrk="0" hangingPunct="0">
              <a:defRPr sz="2400">
                <a:solidFill>
                  <a:schemeClr val="tx1"/>
                </a:solidFill>
                <a:latin typeface="Times New Roman" panose="02020603050405020304" pitchFamily="18" charset="0"/>
              </a:defRPr>
            </a:lvl1pPr>
            <a:lvl2pPr marL="742950" indent="-285750" defTabSz="925513" eaLnBrk="0" hangingPunct="0">
              <a:defRPr sz="2400">
                <a:solidFill>
                  <a:schemeClr val="tx1"/>
                </a:solidFill>
                <a:latin typeface="Times New Roman" panose="02020603050405020304" pitchFamily="18" charset="0"/>
              </a:defRPr>
            </a:lvl2pPr>
            <a:lvl3pPr marL="1143000" indent="-228600" defTabSz="925513" eaLnBrk="0" hangingPunct="0">
              <a:defRPr sz="2400">
                <a:solidFill>
                  <a:schemeClr val="tx1"/>
                </a:solidFill>
                <a:latin typeface="Times New Roman" panose="02020603050405020304" pitchFamily="18" charset="0"/>
              </a:defRPr>
            </a:lvl3pPr>
            <a:lvl4pPr marL="1600200" indent="-228600" defTabSz="925513" eaLnBrk="0" hangingPunct="0">
              <a:defRPr sz="2400">
                <a:solidFill>
                  <a:schemeClr val="tx1"/>
                </a:solidFill>
                <a:latin typeface="Times New Roman" panose="02020603050405020304" pitchFamily="18" charset="0"/>
              </a:defRPr>
            </a:lvl4pPr>
            <a:lvl5pPr marL="2057400" indent="-228600" defTabSz="925513" eaLnBrk="0" hangingPunct="0">
              <a:defRPr sz="2400">
                <a:solidFill>
                  <a:schemeClr val="tx1"/>
                </a:solidFill>
                <a:latin typeface="Times New Roman" panose="02020603050405020304" pitchFamily="18" charset="0"/>
              </a:defRPr>
            </a:lvl5pPr>
            <a:lvl6pPr marL="2514600" indent="-228600" defTabSz="9255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255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255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25513" eaLnBrk="0" fontAlgn="base" hangingPunct="0">
              <a:spcBef>
                <a:spcPct val="0"/>
              </a:spcBef>
              <a:spcAft>
                <a:spcPct val="0"/>
              </a:spcAft>
              <a:defRPr sz="2400">
                <a:solidFill>
                  <a:schemeClr val="tx1"/>
                </a:solidFill>
                <a:latin typeface="Times New Roman" panose="02020603050405020304" pitchFamily="18" charset="0"/>
              </a:defRPr>
            </a:lvl9pPr>
          </a:lstStyle>
          <a:p>
            <a:fld id="{CBB0D570-4173-46D9-B1E3-58982198CF51}" type="slidenum">
              <a:rPr lang="en-US" altLang="en-US" sz="1200"/>
              <a:pPr/>
              <a:t>26</a:t>
            </a:fld>
            <a:endParaRPr lang="en-US" altLang="en-US" sz="1200"/>
          </a:p>
        </p:txBody>
      </p:sp>
    </p:spTree>
    <p:extLst>
      <p:ext uri="{BB962C8B-B14F-4D97-AF65-F5344CB8AC3E}">
        <p14:creationId xmlns:p14="http://schemas.microsoft.com/office/powerpoint/2010/main" val="4722741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eaLnBrk="0" hangingPunct="0">
              <a:defRPr sz="2400">
                <a:solidFill>
                  <a:schemeClr val="tx1"/>
                </a:solidFill>
                <a:latin typeface="Times New Roman" panose="02020603050405020304" pitchFamily="18" charset="0"/>
              </a:defRPr>
            </a:lvl1pPr>
            <a:lvl2pPr marL="742950" indent="-285750" defTabSz="925513" eaLnBrk="0" hangingPunct="0">
              <a:defRPr sz="2400">
                <a:solidFill>
                  <a:schemeClr val="tx1"/>
                </a:solidFill>
                <a:latin typeface="Times New Roman" panose="02020603050405020304" pitchFamily="18" charset="0"/>
              </a:defRPr>
            </a:lvl2pPr>
            <a:lvl3pPr marL="1143000" indent="-228600" defTabSz="925513" eaLnBrk="0" hangingPunct="0">
              <a:defRPr sz="2400">
                <a:solidFill>
                  <a:schemeClr val="tx1"/>
                </a:solidFill>
                <a:latin typeface="Times New Roman" panose="02020603050405020304" pitchFamily="18" charset="0"/>
              </a:defRPr>
            </a:lvl3pPr>
            <a:lvl4pPr marL="1600200" indent="-228600" defTabSz="925513" eaLnBrk="0" hangingPunct="0">
              <a:defRPr sz="2400">
                <a:solidFill>
                  <a:schemeClr val="tx1"/>
                </a:solidFill>
                <a:latin typeface="Times New Roman" panose="02020603050405020304" pitchFamily="18" charset="0"/>
              </a:defRPr>
            </a:lvl4pPr>
            <a:lvl5pPr marL="2057400" indent="-228600" defTabSz="925513" eaLnBrk="0" hangingPunct="0">
              <a:defRPr sz="2400">
                <a:solidFill>
                  <a:schemeClr val="tx1"/>
                </a:solidFill>
                <a:latin typeface="Times New Roman" panose="02020603050405020304" pitchFamily="18" charset="0"/>
              </a:defRPr>
            </a:lvl5pPr>
            <a:lvl6pPr marL="2514600" indent="-228600" defTabSz="9255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255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255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25513" eaLnBrk="0" fontAlgn="base" hangingPunct="0">
              <a:spcBef>
                <a:spcPct val="0"/>
              </a:spcBef>
              <a:spcAft>
                <a:spcPct val="0"/>
              </a:spcAft>
              <a:defRPr sz="2400">
                <a:solidFill>
                  <a:schemeClr val="tx1"/>
                </a:solidFill>
                <a:latin typeface="Times New Roman" panose="02020603050405020304" pitchFamily="18" charset="0"/>
              </a:defRPr>
            </a:lvl9pPr>
          </a:lstStyle>
          <a:p>
            <a:fld id="{CBB0D570-4173-46D9-B1E3-58982198CF51}" type="slidenum">
              <a:rPr lang="en-US" altLang="en-US" sz="1200"/>
              <a:pPr/>
              <a:t>27</a:t>
            </a:fld>
            <a:endParaRPr lang="en-US" altLang="en-US" sz="1200"/>
          </a:p>
        </p:txBody>
      </p:sp>
    </p:spTree>
    <p:extLst>
      <p:ext uri="{BB962C8B-B14F-4D97-AF65-F5344CB8AC3E}">
        <p14:creationId xmlns:p14="http://schemas.microsoft.com/office/powerpoint/2010/main" val="41218501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eaLnBrk="0" hangingPunct="0">
              <a:defRPr sz="2400">
                <a:solidFill>
                  <a:schemeClr val="tx1"/>
                </a:solidFill>
                <a:latin typeface="Times New Roman" panose="02020603050405020304" pitchFamily="18" charset="0"/>
              </a:defRPr>
            </a:lvl1pPr>
            <a:lvl2pPr marL="742950" indent="-285750" defTabSz="925513" eaLnBrk="0" hangingPunct="0">
              <a:defRPr sz="2400">
                <a:solidFill>
                  <a:schemeClr val="tx1"/>
                </a:solidFill>
                <a:latin typeface="Times New Roman" panose="02020603050405020304" pitchFamily="18" charset="0"/>
              </a:defRPr>
            </a:lvl2pPr>
            <a:lvl3pPr marL="1143000" indent="-228600" defTabSz="925513" eaLnBrk="0" hangingPunct="0">
              <a:defRPr sz="2400">
                <a:solidFill>
                  <a:schemeClr val="tx1"/>
                </a:solidFill>
                <a:latin typeface="Times New Roman" panose="02020603050405020304" pitchFamily="18" charset="0"/>
              </a:defRPr>
            </a:lvl3pPr>
            <a:lvl4pPr marL="1600200" indent="-228600" defTabSz="925513" eaLnBrk="0" hangingPunct="0">
              <a:defRPr sz="2400">
                <a:solidFill>
                  <a:schemeClr val="tx1"/>
                </a:solidFill>
                <a:latin typeface="Times New Roman" panose="02020603050405020304" pitchFamily="18" charset="0"/>
              </a:defRPr>
            </a:lvl4pPr>
            <a:lvl5pPr marL="2057400" indent="-228600" defTabSz="925513" eaLnBrk="0" hangingPunct="0">
              <a:defRPr sz="2400">
                <a:solidFill>
                  <a:schemeClr val="tx1"/>
                </a:solidFill>
                <a:latin typeface="Times New Roman" panose="02020603050405020304" pitchFamily="18" charset="0"/>
              </a:defRPr>
            </a:lvl5pPr>
            <a:lvl6pPr marL="2514600" indent="-228600" defTabSz="9255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255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255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25513" eaLnBrk="0" fontAlgn="base" hangingPunct="0">
              <a:spcBef>
                <a:spcPct val="0"/>
              </a:spcBef>
              <a:spcAft>
                <a:spcPct val="0"/>
              </a:spcAft>
              <a:defRPr sz="2400">
                <a:solidFill>
                  <a:schemeClr val="tx1"/>
                </a:solidFill>
                <a:latin typeface="Times New Roman" panose="02020603050405020304" pitchFamily="18" charset="0"/>
              </a:defRPr>
            </a:lvl9pPr>
          </a:lstStyle>
          <a:p>
            <a:fld id="{CBB0D570-4173-46D9-B1E3-58982198CF51}" type="slidenum">
              <a:rPr lang="en-US" altLang="en-US" sz="1200"/>
              <a:pPr/>
              <a:t>28</a:t>
            </a:fld>
            <a:endParaRPr lang="en-US" altLang="en-US" sz="1200"/>
          </a:p>
        </p:txBody>
      </p:sp>
    </p:spTree>
    <p:extLst>
      <p:ext uri="{BB962C8B-B14F-4D97-AF65-F5344CB8AC3E}">
        <p14:creationId xmlns:p14="http://schemas.microsoft.com/office/powerpoint/2010/main" val="769567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eaLnBrk="0" hangingPunct="0">
              <a:defRPr sz="2400">
                <a:solidFill>
                  <a:schemeClr val="tx1"/>
                </a:solidFill>
                <a:latin typeface="Times New Roman" panose="02020603050405020304" pitchFamily="18" charset="0"/>
              </a:defRPr>
            </a:lvl1pPr>
            <a:lvl2pPr marL="742950" indent="-285750" defTabSz="925513" eaLnBrk="0" hangingPunct="0">
              <a:defRPr sz="2400">
                <a:solidFill>
                  <a:schemeClr val="tx1"/>
                </a:solidFill>
                <a:latin typeface="Times New Roman" panose="02020603050405020304" pitchFamily="18" charset="0"/>
              </a:defRPr>
            </a:lvl2pPr>
            <a:lvl3pPr marL="1143000" indent="-228600" defTabSz="925513" eaLnBrk="0" hangingPunct="0">
              <a:defRPr sz="2400">
                <a:solidFill>
                  <a:schemeClr val="tx1"/>
                </a:solidFill>
                <a:latin typeface="Times New Roman" panose="02020603050405020304" pitchFamily="18" charset="0"/>
              </a:defRPr>
            </a:lvl3pPr>
            <a:lvl4pPr marL="1600200" indent="-228600" defTabSz="925513" eaLnBrk="0" hangingPunct="0">
              <a:defRPr sz="2400">
                <a:solidFill>
                  <a:schemeClr val="tx1"/>
                </a:solidFill>
                <a:latin typeface="Times New Roman" panose="02020603050405020304" pitchFamily="18" charset="0"/>
              </a:defRPr>
            </a:lvl4pPr>
            <a:lvl5pPr marL="2057400" indent="-228600" defTabSz="925513" eaLnBrk="0" hangingPunct="0">
              <a:defRPr sz="2400">
                <a:solidFill>
                  <a:schemeClr val="tx1"/>
                </a:solidFill>
                <a:latin typeface="Times New Roman" panose="02020603050405020304" pitchFamily="18" charset="0"/>
              </a:defRPr>
            </a:lvl5pPr>
            <a:lvl6pPr marL="2514600" indent="-228600" defTabSz="9255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255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255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25513" eaLnBrk="0" fontAlgn="base" hangingPunct="0">
              <a:spcBef>
                <a:spcPct val="0"/>
              </a:spcBef>
              <a:spcAft>
                <a:spcPct val="0"/>
              </a:spcAft>
              <a:defRPr sz="2400">
                <a:solidFill>
                  <a:schemeClr val="tx1"/>
                </a:solidFill>
                <a:latin typeface="Times New Roman" panose="02020603050405020304" pitchFamily="18" charset="0"/>
              </a:defRPr>
            </a:lvl9pPr>
          </a:lstStyle>
          <a:p>
            <a:fld id="{CBB0D570-4173-46D9-B1E3-58982198CF51}" type="slidenum">
              <a:rPr lang="en-US" altLang="en-US" sz="1200"/>
              <a:pPr/>
              <a:t>4</a:t>
            </a:fld>
            <a:endParaRPr lang="en-US" altLang="en-US" sz="1200"/>
          </a:p>
        </p:txBody>
      </p:sp>
    </p:spTree>
    <p:extLst>
      <p:ext uri="{BB962C8B-B14F-4D97-AF65-F5344CB8AC3E}">
        <p14:creationId xmlns:p14="http://schemas.microsoft.com/office/powerpoint/2010/main" val="3997020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eaLnBrk="0" hangingPunct="0">
              <a:defRPr sz="2400">
                <a:solidFill>
                  <a:schemeClr val="tx1"/>
                </a:solidFill>
                <a:latin typeface="Times New Roman" panose="02020603050405020304" pitchFamily="18" charset="0"/>
              </a:defRPr>
            </a:lvl1pPr>
            <a:lvl2pPr marL="742950" indent="-285750" defTabSz="925513" eaLnBrk="0" hangingPunct="0">
              <a:defRPr sz="2400">
                <a:solidFill>
                  <a:schemeClr val="tx1"/>
                </a:solidFill>
                <a:latin typeface="Times New Roman" panose="02020603050405020304" pitchFamily="18" charset="0"/>
              </a:defRPr>
            </a:lvl2pPr>
            <a:lvl3pPr marL="1143000" indent="-228600" defTabSz="925513" eaLnBrk="0" hangingPunct="0">
              <a:defRPr sz="2400">
                <a:solidFill>
                  <a:schemeClr val="tx1"/>
                </a:solidFill>
                <a:latin typeface="Times New Roman" panose="02020603050405020304" pitchFamily="18" charset="0"/>
              </a:defRPr>
            </a:lvl3pPr>
            <a:lvl4pPr marL="1600200" indent="-228600" defTabSz="925513" eaLnBrk="0" hangingPunct="0">
              <a:defRPr sz="2400">
                <a:solidFill>
                  <a:schemeClr val="tx1"/>
                </a:solidFill>
                <a:latin typeface="Times New Roman" panose="02020603050405020304" pitchFamily="18" charset="0"/>
              </a:defRPr>
            </a:lvl4pPr>
            <a:lvl5pPr marL="2057400" indent="-228600" defTabSz="925513" eaLnBrk="0" hangingPunct="0">
              <a:defRPr sz="2400">
                <a:solidFill>
                  <a:schemeClr val="tx1"/>
                </a:solidFill>
                <a:latin typeface="Times New Roman" panose="02020603050405020304" pitchFamily="18" charset="0"/>
              </a:defRPr>
            </a:lvl5pPr>
            <a:lvl6pPr marL="2514600" indent="-228600" defTabSz="9255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255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255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25513" eaLnBrk="0" fontAlgn="base" hangingPunct="0">
              <a:spcBef>
                <a:spcPct val="0"/>
              </a:spcBef>
              <a:spcAft>
                <a:spcPct val="0"/>
              </a:spcAft>
              <a:defRPr sz="2400">
                <a:solidFill>
                  <a:schemeClr val="tx1"/>
                </a:solidFill>
                <a:latin typeface="Times New Roman" panose="02020603050405020304" pitchFamily="18" charset="0"/>
              </a:defRPr>
            </a:lvl9pPr>
          </a:lstStyle>
          <a:p>
            <a:fld id="{CBB0D570-4173-46D9-B1E3-58982198CF51}" type="slidenum">
              <a:rPr lang="en-US" altLang="en-US" sz="1200"/>
              <a:pPr/>
              <a:t>5</a:t>
            </a:fld>
            <a:endParaRPr lang="en-US" altLang="en-US" sz="1200"/>
          </a:p>
        </p:txBody>
      </p:sp>
    </p:spTree>
    <p:extLst>
      <p:ext uri="{BB962C8B-B14F-4D97-AF65-F5344CB8AC3E}">
        <p14:creationId xmlns:p14="http://schemas.microsoft.com/office/powerpoint/2010/main" val="2458839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eaLnBrk="0" hangingPunct="0">
              <a:defRPr sz="2400">
                <a:solidFill>
                  <a:schemeClr val="tx1"/>
                </a:solidFill>
                <a:latin typeface="Times New Roman" panose="02020603050405020304" pitchFamily="18" charset="0"/>
              </a:defRPr>
            </a:lvl1pPr>
            <a:lvl2pPr marL="742950" indent="-285750" defTabSz="925513" eaLnBrk="0" hangingPunct="0">
              <a:defRPr sz="2400">
                <a:solidFill>
                  <a:schemeClr val="tx1"/>
                </a:solidFill>
                <a:latin typeface="Times New Roman" panose="02020603050405020304" pitchFamily="18" charset="0"/>
              </a:defRPr>
            </a:lvl2pPr>
            <a:lvl3pPr marL="1143000" indent="-228600" defTabSz="925513" eaLnBrk="0" hangingPunct="0">
              <a:defRPr sz="2400">
                <a:solidFill>
                  <a:schemeClr val="tx1"/>
                </a:solidFill>
                <a:latin typeface="Times New Roman" panose="02020603050405020304" pitchFamily="18" charset="0"/>
              </a:defRPr>
            </a:lvl3pPr>
            <a:lvl4pPr marL="1600200" indent="-228600" defTabSz="925513" eaLnBrk="0" hangingPunct="0">
              <a:defRPr sz="2400">
                <a:solidFill>
                  <a:schemeClr val="tx1"/>
                </a:solidFill>
                <a:latin typeface="Times New Roman" panose="02020603050405020304" pitchFamily="18" charset="0"/>
              </a:defRPr>
            </a:lvl4pPr>
            <a:lvl5pPr marL="2057400" indent="-228600" defTabSz="925513" eaLnBrk="0" hangingPunct="0">
              <a:defRPr sz="2400">
                <a:solidFill>
                  <a:schemeClr val="tx1"/>
                </a:solidFill>
                <a:latin typeface="Times New Roman" panose="02020603050405020304" pitchFamily="18" charset="0"/>
              </a:defRPr>
            </a:lvl5pPr>
            <a:lvl6pPr marL="2514600" indent="-228600" defTabSz="9255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255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255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25513" eaLnBrk="0" fontAlgn="base" hangingPunct="0">
              <a:spcBef>
                <a:spcPct val="0"/>
              </a:spcBef>
              <a:spcAft>
                <a:spcPct val="0"/>
              </a:spcAft>
              <a:defRPr sz="2400">
                <a:solidFill>
                  <a:schemeClr val="tx1"/>
                </a:solidFill>
                <a:latin typeface="Times New Roman" panose="02020603050405020304" pitchFamily="18" charset="0"/>
              </a:defRPr>
            </a:lvl9pPr>
          </a:lstStyle>
          <a:p>
            <a:fld id="{CBB0D570-4173-46D9-B1E3-58982198CF51}" type="slidenum">
              <a:rPr lang="en-US" altLang="en-US" sz="1200"/>
              <a:pPr/>
              <a:t>6</a:t>
            </a:fld>
            <a:endParaRPr lang="en-US" altLang="en-US" sz="1200"/>
          </a:p>
        </p:txBody>
      </p:sp>
    </p:spTree>
    <p:extLst>
      <p:ext uri="{BB962C8B-B14F-4D97-AF65-F5344CB8AC3E}">
        <p14:creationId xmlns:p14="http://schemas.microsoft.com/office/powerpoint/2010/main" val="2332823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eaLnBrk="0" hangingPunct="0">
              <a:defRPr sz="2400">
                <a:solidFill>
                  <a:schemeClr val="tx1"/>
                </a:solidFill>
                <a:latin typeface="Times New Roman" panose="02020603050405020304" pitchFamily="18" charset="0"/>
              </a:defRPr>
            </a:lvl1pPr>
            <a:lvl2pPr marL="742950" indent="-285750" defTabSz="925513" eaLnBrk="0" hangingPunct="0">
              <a:defRPr sz="2400">
                <a:solidFill>
                  <a:schemeClr val="tx1"/>
                </a:solidFill>
                <a:latin typeface="Times New Roman" panose="02020603050405020304" pitchFamily="18" charset="0"/>
              </a:defRPr>
            </a:lvl2pPr>
            <a:lvl3pPr marL="1143000" indent="-228600" defTabSz="925513" eaLnBrk="0" hangingPunct="0">
              <a:defRPr sz="2400">
                <a:solidFill>
                  <a:schemeClr val="tx1"/>
                </a:solidFill>
                <a:latin typeface="Times New Roman" panose="02020603050405020304" pitchFamily="18" charset="0"/>
              </a:defRPr>
            </a:lvl3pPr>
            <a:lvl4pPr marL="1600200" indent="-228600" defTabSz="925513" eaLnBrk="0" hangingPunct="0">
              <a:defRPr sz="2400">
                <a:solidFill>
                  <a:schemeClr val="tx1"/>
                </a:solidFill>
                <a:latin typeface="Times New Roman" panose="02020603050405020304" pitchFamily="18" charset="0"/>
              </a:defRPr>
            </a:lvl4pPr>
            <a:lvl5pPr marL="2057400" indent="-228600" defTabSz="925513" eaLnBrk="0" hangingPunct="0">
              <a:defRPr sz="2400">
                <a:solidFill>
                  <a:schemeClr val="tx1"/>
                </a:solidFill>
                <a:latin typeface="Times New Roman" panose="02020603050405020304" pitchFamily="18" charset="0"/>
              </a:defRPr>
            </a:lvl5pPr>
            <a:lvl6pPr marL="2514600" indent="-228600" defTabSz="9255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255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255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25513" eaLnBrk="0" fontAlgn="base" hangingPunct="0">
              <a:spcBef>
                <a:spcPct val="0"/>
              </a:spcBef>
              <a:spcAft>
                <a:spcPct val="0"/>
              </a:spcAft>
              <a:defRPr sz="2400">
                <a:solidFill>
                  <a:schemeClr val="tx1"/>
                </a:solidFill>
                <a:latin typeface="Times New Roman" panose="02020603050405020304" pitchFamily="18" charset="0"/>
              </a:defRPr>
            </a:lvl9pPr>
          </a:lstStyle>
          <a:p>
            <a:fld id="{CBB0D570-4173-46D9-B1E3-58982198CF51}" type="slidenum">
              <a:rPr lang="en-US" altLang="en-US" sz="1200"/>
              <a:pPr/>
              <a:t>7</a:t>
            </a:fld>
            <a:endParaRPr lang="en-US" altLang="en-US" sz="1200"/>
          </a:p>
        </p:txBody>
      </p:sp>
    </p:spTree>
    <p:extLst>
      <p:ext uri="{BB962C8B-B14F-4D97-AF65-F5344CB8AC3E}">
        <p14:creationId xmlns:p14="http://schemas.microsoft.com/office/powerpoint/2010/main" val="1254997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eaLnBrk="0" hangingPunct="0">
              <a:defRPr sz="2400">
                <a:solidFill>
                  <a:schemeClr val="tx1"/>
                </a:solidFill>
                <a:latin typeface="Times New Roman" panose="02020603050405020304" pitchFamily="18" charset="0"/>
              </a:defRPr>
            </a:lvl1pPr>
            <a:lvl2pPr marL="742950" indent="-285750" defTabSz="925513" eaLnBrk="0" hangingPunct="0">
              <a:defRPr sz="2400">
                <a:solidFill>
                  <a:schemeClr val="tx1"/>
                </a:solidFill>
                <a:latin typeface="Times New Roman" panose="02020603050405020304" pitchFamily="18" charset="0"/>
              </a:defRPr>
            </a:lvl2pPr>
            <a:lvl3pPr marL="1143000" indent="-228600" defTabSz="925513" eaLnBrk="0" hangingPunct="0">
              <a:defRPr sz="2400">
                <a:solidFill>
                  <a:schemeClr val="tx1"/>
                </a:solidFill>
                <a:latin typeface="Times New Roman" panose="02020603050405020304" pitchFamily="18" charset="0"/>
              </a:defRPr>
            </a:lvl3pPr>
            <a:lvl4pPr marL="1600200" indent="-228600" defTabSz="925513" eaLnBrk="0" hangingPunct="0">
              <a:defRPr sz="2400">
                <a:solidFill>
                  <a:schemeClr val="tx1"/>
                </a:solidFill>
                <a:latin typeface="Times New Roman" panose="02020603050405020304" pitchFamily="18" charset="0"/>
              </a:defRPr>
            </a:lvl4pPr>
            <a:lvl5pPr marL="2057400" indent="-228600" defTabSz="925513" eaLnBrk="0" hangingPunct="0">
              <a:defRPr sz="2400">
                <a:solidFill>
                  <a:schemeClr val="tx1"/>
                </a:solidFill>
                <a:latin typeface="Times New Roman" panose="02020603050405020304" pitchFamily="18" charset="0"/>
              </a:defRPr>
            </a:lvl5pPr>
            <a:lvl6pPr marL="2514600" indent="-228600" defTabSz="9255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255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255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25513" eaLnBrk="0" fontAlgn="base" hangingPunct="0">
              <a:spcBef>
                <a:spcPct val="0"/>
              </a:spcBef>
              <a:spcAft>
                <a:spcPct val="0"/>
              </a:spcAft>
              <a:defRPr sz="2400">
                <a:solidFill>
                  <a:schemeClr val="tx1"/>
                </a:solidFill>
                <a:latin typeface="Times New Roman" panose="02020603050405020304" pitchFamily="18" charset="0"/>
              </a:defRPr>
            </a:lvl9pPr>
          </a:lstStyle>
          <a:p>
            <a:fld id="{CBB0D570-4173-46D9-B1E3-58982198CF51}" type="slidenum">
              <a:rPr lang="en-US" altLang="en-US" sz="1200"/>
              <a:pPr/>
              <a:t>8</a:t>
            </a:fld>
            <a:endParaRPr lang="en-US" altLang="en-US" sz="1200"/>
          </a:p>
        </p:txBody>
      </p:sp>
    </p:spTree>
    <p:extLst>
      <p:ext uri="{BB962C8B-B14F-4D97-AF65-F5344CB8AC3E}">
        <p14:creationId xmlns:p14="http://schemas.microsoft.com/office/powerpoint/2010/main" val="3663759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eaLnBrk="0" hangingPunct="0">
              <a:defRPr sz="2400">
                <a:solidFill>
                  <a:schemeClr val="tx1"/>
                </a:solidFill>
                <a:latin typeface="Times New Roman" panose="02020603050405020304" pitchFamily="18" charset="0"/>
              </a:defRPr>
            </a:lvl1pPr>
            <a:lvl2pPr marL="742950" indent="-285750" defTabSz="925513" eaLnBrk="0" hangingPunct="0">
              <a:defRPr sz="2400">
                <a:solidFill>
                  <a:schemeClr val="tx1"/>
                </a:solidFill>
                <a:latin typeface="Times New Roman" panose="02020603050405020304" pitchFamily="18" charset="0"/>
              </a:defRPr>
            </a:lvl2pPr>
            <a:lvl3pPr marL="1143000" indent="-228600" defTabSz="925513" eaLnBrk="0" hangingPunct="0">
              <a:defRPr sz="2400">
                <a:solidFill>
                  <a:schemeClr val="tx1"/>
                </a:solidFill>
                <a:latin typeface="Times New Roman" panose="02020603050405020304" pitchFamily="18" charset="0"/>
              </a:defRPr>
            </a:lvl3pPr>
            <a:lvl4pPr marL="1600200" indent="-228600" defTabSz="925513" eaLnBrk="0" hangingPunct="0">
              <a:defRPr sz="2400">
                <a:solidFill>
                  <a:schemeClr val="tx1"/>
                </a:solidFill>
                <a:latin typeface="Times New Roman" panose="02020603050405020304" pitchFamily="18" charset="0"/>
              </a:defRPr>
            </a:lvl4pPr>
            <a:lvl5pPr marL="2057400" indent="-228600" defTabSz="925513" eaLnBrk="0" hangingPunct="0">
              <a:defRPr sz="2400">
                <a:solidFill>
                  <a:schemeClr val="tx1"/>
                </a:solidFill>
                <a:latin typeface="Times New Roman" panose="02020603050405020304" pitchFamily="18" charset="0"/>
              </a:defRPr>
            </a:lvl5pPr>
            <a:lvl6pPr marL="2514600" indent="-228600" defTabSz="9255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255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255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25513" eaLnBrk="0" fontAlgn="base" hangingPunct="0">
              <a:spcBef>
                <a:spcPct val="0"/>
              </a:spcBef>
              <a:spcAft>
                <a:spcPct val="0"/>
              </a:spcAft>
              <a:defRPr sz="2400">
                <a:solidFill>
                  <a:schemeClr val="tx1"/>
                </a:solidFill>
                <a:latin typeface="Times New Roman" panose="02020603050405020304" pitchFamily="18" charset="0"/>
              </a:defRPr>
            </a:lvl9pPr>
          </a:lstStyle>
          <a:p>
            <a:fld id="{CBB0D570-4173-46D9-B1E3-58982198CF51}" type="slidenum">
              <a:rPr lang="en-US" altLang="en-US" sz="1200"/>
              <a:pPr/>
              <a:t>9</a:t>
            </a:fld>
            <a:endParaRPr lang="en-US" altLang="en-US" sz="1200"/>
          </a:p>
        </p:txBody>
      </p:sp>
    </p:spTree>
    <p:extLst>
      <p:ext uri="{BB962C8B-B14F-4D97-AF65-F5344CB8AC3E}">
        <p14:creationId xmlns:p14="http://schemas.microsoft.com/office/powerpoint/2010/main" val="2980572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eaLnBrk="0" hangingPunct="0">
              <a:defRPr sz="2400">
                <a:solidFill>
                  <a:schemeClr val="tx1"/>
                </a:solidFill>
                <a:latin typeface="Times New Roman" panose="02020603050405020304" pitchFamily="18" charset="0"/>
              </a:defRPr>
            </a:lvl1pPr>
            <a:lvl2pPr marL="742950" indent="-285750" defTabSz="925513" eaLnBrk="0" hangingPunct="0">
              <a:defRPr sz="2400">
                <a:solidFill>
                  <a:schemeClr val="tx1"/>
                </a:solidFill>
                <a:latin typeface="Times New Roman" panose="02020603050405020304" pitchFamily="18" charset="0"/>
              </a:defRPr>
            </a:lvl2pPr>
            <a:lvl3pPr marL="1143000" indent="-228600" defTabSz="925513" eaLnBrk="0" hangingPunct="0">
              <a:defRPr sz="2400">
                <a:solidFill>
                  <a:schemeClr val="tx1"/>
                </a:solidFill>
                <a:latin typeface="Times New Roman" panose="02020603050405020304" pitchFamily="18" charset="0"/>
              </a:defRPr>
            </a:lvl3pPr>
            <a:lvl4pPr marL="1600200" indent="-228600" defTabSz="925513" eaLnBrk="0" hangingPunct="0">
              <a:defRPr sz="2400">
                <a:solidFill>
                  <a:schemeClr val="tx1"/>
                </a:solidFill>
                <a:latin typeface="Times New Roman" panose="02020603050405020304" pitchFamily="18" charset="0"/>
              </a:defRPr>
            </a:lvl4pPr>
            <a:lvl5pPr marL="2057400" indent="-228600" defTabSz="925513" eaLnBrk="0" hangingPunct="0">
              <a:defRPr sz="2400">
                <a:solidFill>
                  <a:schemeClr val="tx1"/>
                </a:solidFill>
                <a:latin typeface="Times New Roman" panose="02020603050405020304" pitchFamily="18" charset="0"/>
              </a:defRPr>
            </a:lvl5pPr>
            <a:lvl6pPr marL="2514600" indent="-228600" defTabSz="9255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255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255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25513" eaLnBrk="0" fontAlgn="base" hangingPunct="0">
              <a:spcBef>
                <a:spcPct val="0"/>
              </a:spcBef>
              <a:spcAft>
                <a:spcPct val="0"/>
              </a:spcAft>
              <a:defRPr sz="2400">
                <a:solidFill>
                  <a:schemeClr val="tx1"/>
                </a:solidFill>
                <a:latin typeface="Times New Roman" panose="02020603050405020304" pitchFamily="18" charset="0"/>
              </a:defRPr>
            </a:lvl9pPr>
          </a:lstStyle>
          <a:p>
            <a:fld id="{CBB0D570-4173-46D9-B1E3-58982198CF51}" type="slidenum">
              <a:rPr lang="en-US" altLang="en-US" sz="1200"/>
              <a:pPr/>
              <a:t>10</a:t>
            </a:fld>
            <a:endParaRPr lang="en-US" altLang="en-US" sz="1200"/>
          </a:p>
        </p:txBody>
      </p:sp>
    </p:spTree>
    <p:extLst>
      <p:ext uri="{BB962C8B-B14F-4D97-AF65-F5344CB8AC3E}">
        <p14:creationId xmlns:p14="http://schemas.microsoft.com/office/powerpoint/2010/main" val="26704642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9416"/>
            <a:ext cx="7239000" cy="4846320"/>
          </a:xfrm>
          <a:prstGeom prst="rect">
            <a:avLst/>
          </a:prstGeo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9EAE93B-5A6D-49C5-AE43-ACACEE5BAF2C}" type="datetimeFigureOut">
              <a:rPr lang="en-US" smtClean="0"/>
              <a:t>8/29/2022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643627-E913-4BC8-A74C-ABDC28BF926E}" type="slidenum">
              <a:rPr lang="en-US" smtClean="0"/>
              <a:t>‹#›</a:t>
            </a:fld>
            <a:endParaRPr lang="en-US"/>
          </a:p>
        </p:txBody>
      </p:sp>
    </p:spTree>
    <p:extLst>
      <p:ext uri="{BB962C8B-B14F-4D97-AF65-F5344CB8AC3E}">
        <p14:creationId xmlns:p14="http://schemas.microsoft.com/office/powerpoint/2010/main" val="3061237791"/>
      </p:ext>
    </p:extLst>
  </p:cSld>
  <p:clrMapOvr>
    <a:masterClrMapping/>
  </p:clrMapOvr>
  <p:transition spd="slow">
    <p:dissolve/>
    <p:sndAc>
      <p:stSnd>
        <p:snd r:embed="rId1" name="chimes.wav"/>
      </p:stSnd>
    </p:sndAc>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242816" y="6557946"/>
            <a:ext cx="2002464" cy="226902"/>
          </a:xfrm>
        </p:spPr>
        <p:txBody>
          <a:bodyPr/>
          <a:lstStyle/>
          <a:p>
            <a:fld id="{49EAE93B-5A6D-49C5-AE43-ACACEE5BAF2C}" type="datetimeFigureOut">
              <a:rPr lang="en-US" smtClean="0"/>
              <a:t>8/29/2022</a:t>
            </a:fld>
            <a:endParaRPr lang="en-US"/>
          </a:p>
        </p:txBody>
      </p:sp>
      <p:sp>
        <p:nvSpPr>
          <p:cNvPr id="5" name="Footer Placeholder 4"/>
          <p:cNvSpPr>
            <a:spLocks noGrp="1"/>
          </p:cNvSpPr>
          <p:nvPr>
            <p:ph type="ftr" sz="quarter" idx="11"/>
          </p:nvPr>
        </p:nvSpPr>
        <p:spPr>
          <a:xfrm>
            <a:off x="457200" y="6556248"/>
            <a:ext cx="3657600" cy="228600"/>
          </a:xfrm>
        </p:spPr>
        <p:txBody>
          <a:bodyPr/>
          <a:lstStyle/>
          <a:p>
            <a:endParaRPr lang="en-US"/>
          </a:p>
        </p:txBody>
      </p:sp>
      <p:sp>
        <p:nvSpPr>
          <p:cNvPr id="6" name="Slide Number Placeholder 5"/>
          <p:cNvSpPr>
            <a:spLocks noGrp="1"/>
          </p:cNvSpPr>
          <p:nvPr>
            <p:ph type="sldNum" sz="quarter" idx="12"/>
          </p:nvPr>
        </p:nvSpPr>
        <p:spPr>
          <a:xfrm>
            <a:off x="6254496" y="6553200"/>
            <a:ext cx="588336" cy="228600"/>
          </a:xfrm>
        </p:spPr>
        <p:txBody>
          <a:bodyPr/>
          <a:lstStyle>
            <a:lvl1pPr>
              <a:defRPr>
                <a:solidFill>
                  <a:schemeClr val="tx2"/>
                </a:solidFill>
              </a:defRPr>
            </a:lvl1pPr>
            <a:extLst/>
          </a:lstStyle>
          <a:p>
            <a:fld id="{EF643627-E913-4BC8-A74C-ABDC28BF926E}" type="slidenum">
              <a:rPr lang="en-US" smtClean="0"/>
              <a:t>‹#›</a:t>
            </a:fld>
            <a:endParaRPr lang="en-US"/>
          </a:p>
        </p:txBody>
      </p:sp>
    </p:spTree>
    <p:extLst>
      <p:ext uri="{BB962C8B-B14F-4D97-AF65-F5344CB8AC3E}">
        <p14:creationId xmlns:p14="http://schemas.microsoft.com/office/powerpoint/2010/main" val="4075386056"/>
      </p:ext>
    </p:extLst>
  </p:cSld>
  <p:clrMapOvr>
    <a:masterClrMapping/>
  </p:clrMapOvr>
  <p:transition spd="slow">
    <p:dissolve/>
    <p:sndAc>
      <p:stSnd>
        <p:snd r:embed="rId1" name="chimes.wav"/>
      </p:stSnd>
    </p:sndAc>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133600"/>
            <a:ext cx="7239000" cy="1143000"/>
          </a:xfrm>
          <a:prstGeom prst="rect">
            <a:avLst/>
          </a:prstGeom>
        </p:spPr>
        <p:txBody>
          <a:bodyPr/>
          <a:lstStyle/>
          <a:p>
            <a:r>
              <a:rPr kumimoji="0" lang="en-US"/>
              <a:t>Click to edit Master title style</a:t>
            </a:r>
            <a:endParaRPr kumimoji="0" lang="en-US" dirty="0"/>
          </a:p>
        </p:txBody>
      </p:sp>
      <p:sp>
        <p:nvSpPr>
          <p:cNvPr id="3" name="Content Placeholder 2"/>
          <p:cNvSpPr>
            <a:spLocks noGrp="1"/>
          </p:cNvSpPr>
          <p:nvPr>
            <p:ph idx="1"/>
          </p:nvPr>
        </p:nvSpPr>
        <p:spPr>
          <a:xfrm>
            <a:off x="457200" y="1609416"/>
            <a:ext cx="7239000" cy="4846320"/>
          </a:xfrm>
          <a:prstGeom prst="rect">
            <a:avLst/>
          </a:prstGeo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9EAE93B-5A6D-49C5-AE43-ACACEE5BAF2C}" type="datetimeFigureOut">
              <a:rPr lang="en-US" smtClean="0"/>
              <a:t>8/29/2022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643627-E913-4BC8-A74C-ABDC28BF926E}" type="slidenum">
              <a:rPr lang="en-US" smtClean="0"/>
              <a:t>‹#›</a:t>
            </a:fld>
            <a:endParaRPr lang="en-US"/>
          </a:p>
        </p:txBody>
      </p:sp>
    </p:spTree>
    <p:extLst>
      <p:ext uri="{BB962C8B-B14F-4D97-AF65-F5344CB8AC3E}">
        <p14:creationId xmlns:p14="http://schemas.microsoft.com/office/powerpoint/2010/main" val="1088407373"/>
      </p:ext>
    </p:extLst>
  </p:cSld>
  <p:clrMapOvr>
    <a:masterClrMapping/>
  </p:clrMapOvr>
  <p:transition spd="slow">
    <p:dissolve/>
    <p:sndAc>
      <p:stSnd>
        <p:snd r:embed="rId1" name="chimes.wav"/>
      </p:stSnd>
    </p:sndAc>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dirty="0"/>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dirty="0"/>
              <a:t>Click to edit Master subtitle style</a:t>
            </a:r>
          </a:p>
        </p:txBody>
      </p:sp>
      <p:sp>
        <p:nvSpPr>
          <p:cNvPr id="30" name="Date Placeholder 29"/>
          <p:cNvSpPr>
            <a:spLocks noGrp="1"/>
          </p:cNvSpPr>
          <p:nvPr>
            <p:ph type="dt" sz="half" idx="10"/>
          </p:nvPr>
        </p:nvSpPr>
        <p:spPr/>
        <p:txBody>
          <a:bodyPr/>
          <a:lstStyle>
            <a:lvl1pPr>
              <a:defRPr>
                <a:solidFill>
                  <a:srgbClr val="FFFFFF"/>
                </a:solidFill>
              </a:defRPr>
            </a:lvl1pPr>
            <a:extLst/>
          </a:lstStyle>
          <a:p>
            <a:fld id="{16AEB760-03E5-460F-A97E-5FAD3E6B6602}" type="datetimeFigureOut">
              <a:rPr lang="en-US" smtClean="0"/>
              <a:pPr/>
              <a:t>8/29/2022</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58BCD35C-80BF-431B-BB8B-483D6723DE8A}" type="slidenum">
              <a:rPr lang="en-US" smtClean="0"/>
              <a:pPr/>
              <a:t>‹#›</a:t>
            </a:fld>
            <a:endParaRPr lang="en-US"/>
          </a:p>
        </p:txBody>
      </p:sp>
      <p:pic>
        <p:nvPicPr>
          <p:cNvPr id="4" name="Picture 3">
            <a:extLst>
              <a:ext uri="{FF2B5EF4-FFF2-40B4-BE49-F238E27FC236}">
                <a16:creationId xmlns:a16="http://schemas.microsoft.com/office/drawing/2014/main" id="{67748934-5C9E-4920-9BF2-CB1779D9F24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2257" y="-74538"/>
            <a:ext cx="10508513" cy="7007076"/>
          </a:xfrm>
          <a:prstGeom prst="rect">
            <a:avLst/>
          </a:prstGeom>
        </p:spPr>
      </p:pic>
    </p:spTree>
    <p:extLst>
      <p:ext uri="{BB962C8B-B14F-4D97-AF65-F5344CB8AC3E}">
        <p14:creationId xmlns:p14="http://schemas.microsoft.com/office/powerpoint/2010/main" val="3809551921"/>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dirty="0"/>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dirty="0"/>
              <a:t>Click to edit Master subtitle style</a:t>
            </a:r>
          </a:p>
        </p:txBody>
      </p:sp>
      <p:sp>
        <p:nvSpPr>
          <p:cNvPr id="30" name="Date Placeholder 29"/>
          <p:cNvSpPr>
            <a:spLocks noGrp="1"/>
          </p:cNvSpPr>
          <p:nvPr>
            <p:ph type="dt" sz="half" idx="10"/>
          </p:nvPr>
        </p:nvSpPr>
        <p:spPr/>
        <p:txBody>
          <a:bodyPr/>
          <a:lstStyle>
            <a:lvl1pPr>
              <a:defRPr>
                <a:solidFill>
                  <a:srgbClr val="FFFFFF"/>
                </a:solidFill>
              </a:defRPr>
            </a:lvl1pPr>
            <a:extLst/>
          </a:lstStyle>
          <a:p>
            <a:fld id="{16AEB760-03E5-460F-A97E-5FAD3E6B6602}" type="datetimeFigureOut">
              <a:rPr lang="en-US" smtClean="0"/>
              <a:pPr/>
              <a:t>8/29/2022</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58BCD35C-80BF-431B-BB8B-483D6723DE8A}" type="slidenum">
              <a:rPr lang="en-US" smtClean="0"/>
              <a:pPr/>
              <a:t>‹#›</a:t>
            </a:fld>
            <a:endParaRPr lang="en-US"/>
          </a:p>
        </p:txBody>
      </p:sp>
      <p:pic>
        <p:nvPicPr>
          <p:cNvPr id="3" name="Picture 2">
            <a:extLst>
              <a:ext uri="{FF2B5EF4-FFF2-40B4-BE49-F238E27FC236}">
                <a16:creationId xmlns:a16="http://schemas.microsoft.com/office/drawing/2014/main" id="{C99B3584-BB5C-424D-A92D-EF16B889A64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2000" y="0"/>
            <a:ext cx="10363200" cy="6909376"/>
          </a:xfrm>
          <a:prstGeom prst="rect">
            <a:avLst/>
          </a:prstGeom>
        </p:spPr>
      </p:pic>
    </p:spTree>
    <p:extLst>
      <p:ext uri="{BB962C8B-B14F-4D97-AF65-F5344CB8AC3E}">
        <p14:creationId xmlns:p14="http://schemas.microsoft.com/office/powerpoint/2010/main" val="319180212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7"/>
          <p:cNvSpPr>
            <a:spLocks noGrp="1" noChangeArrowheads="1"/>
          </p:cNvSpPr>
          <p:nvPr>
            <p:ph type="dt" sz="half" idx="10"/>
          </p:nvPr>
        </p:nvSpPr>
        <p:spPr>
          <a:ln/>
        </p:spPr>
        <p:txBody>
          <a:bodyPr/>
          <a:lstStyle>
            <a:lvl1pPr>
              <a:defRPr/>
            </a:lvl1pPr>
          </a:lstStyle>
          <a:p>
            <a:pPr>
              <a:defRPr/>
            </a:pPr>
            <a:endParaRPr lang="en-US"/>
          </a:p>
        </p:txBody>
      </p:sp>
      <p:sp>
        <p:nvSpPr>
          <p:cNvPr id="4" name="Rectangle 8"/>
          <p:cNvSpPr>
            <a:spLocks noGrp="1" noChangeArrowheads="1"/>
          </p:cNvSpPr>
          <p:nvPr>
            <p:ph type="ftr" sz="quarter" idx="11"/>
          </p:nvPr>
        </p:nvSpPr>
        <p:spPr>
          <a:ln/>
        </p:spPr>
        <p:txBody>
          <a:bodyPr/>
          <a:lstStyle>
            <a:lvl1pPr>
              <a:defRPr/>
            </a:lvl1pPr>
          </a:lstStyle>
          <a:p>
            <a:pPr>
              <a:defRPr/>
            </a:pPr>
            <a:endParaRPr lang="en-US"/>
          </a:p>
        </p:txBody>
      </p:sp>
      <p:sp>
        <p:nvSpPr>
          <p:cNvPr id="5" name="Rectangle 11"/>
          <p:cNvSpPr>
            <a:spLocks noGrp="1" noChangeArrowheads="1"/>
          </p:cNvSpPr>
          <p:nvPr>
            <p:ph type="sldNum" sz="quarter" idx="12"/>
          </p:nvPr>
        </p:nvSpPr>
        <p:spPr>
          <a:ln/>
        </p:spPr>
        <p:txBody>
          <a:bodyPr/>
          <a:lstStyle>
            <a:lvl1pPr>
              <a:defRPr/>
            </a:lvl1pPr>
          </a:lstStyle>
          <a:p>
            <a:fld id="{E5FACB32-61B2-4687-ADFE-8A2CD5649DDE}" type="slidenum">
              <a:rPr lang="en-US" altLang="en-US"/>
              <a:pPr/>
              <a:t>‹#›</a:t>
            </a:fld>
            <a:endParaRPr lang="en-US" altLang="en-US" sz="1400"/>
          </a:p>
        </p:txBody>
      </p:sp>
      <p:pic>
        <p:nvPicPr>
          <p:cNvPr id="7" name="Picture 6">
            <a:extLst>
              <a:ext uri="{FF2B5EF4-FFF2-40B4-BE49-F238E27FC236}">
                <a16:creationId xmlns:a16="http://schemas.microsoft.com/office/drawing/2014/main" id="{F11E4D74-8CCE-47FB-8008-D7A837FC62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541" y="1612940"/>
            <a:ext cx="9195081" cy="5171908"/>
          </a:xfrm>
          <a:prstGeom prst="rect">
            <a:avLst/>
          </a:prstGeom>
        </p:spPr>
      </p:pic>
      <p:sp>
        <p:nvSpPr>
          <p:cNvPr id="8" name="Rectangle 7">
            <a:extLst>
              <a:ext uri="{FF2B5EF4-FFF2-40B4-BE49-F238E27FC236}">
                <a16:creationId xmlns:a16="http://schemas.microsoft.com/office/drawing/2014/main" id="{1425A446-BBDF-43D9-8F7D-E1D651A4C8A7}"/>
              </a:ext>
            </a:extLst>
          </p:cNvPr>
          <p:cNvSpPr/>
          <p:nvPr userDrawn="1"/>
        </p:nvSpPr>
        <p:spPr>
          <a:xfrm>
            <a:off x="-25541" y="0"/>
            <a:ext cx="9169541" cy="1905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7104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066800" y="2821838"/>
            <a:ext cx="6255488" cy="1362075"/>
          </a:xfrm>
          <a:prstGeom prst="rect">
            <a:avLst/>
          </a:prstGeom>
        </p:spPr>
        <p:txBody>
          <a:bodyPr tIns="0" anchor="t"/>
          <a:lstStyle>
            <a:lvl1pPr algn="r">
              <a:buNone/>
              <a:defRPr sz="4200" b="1" cap="all"/>
            </a:lvl1pPr>
            <a:extLst/>
          </a:lstStyle>
          <a:p>
            <a:r>
              <a:rPr kumimoji="0" lang="en-US"/>
              <a:t>Click to edit Master title style</a:t>
            </a:r>
          </a:p>
        </p:txBody>
      </p:sp>
      <p:sp>
        <p:nvSpPr>
          <p:cNvPr id="3" name="Text Placeholder 2"/>
          <p:cNvSpPr>
            <a:spLocks noGrp="1"/>
          </p:cNvSpPr>
          <p:nvPr>
            <p:ph type="body" idx="1"/>
          </p:nvPr>
        </p:nvSpPr>
        <p:spPr>
          <a:xfrm>
            <a:off x="1066800" y="1905004"/>
            <a:ext cx="6255488" cy="743507"/>
          </a:xfrm>
          <a:prstGeom prst="rect">
            <a:avLst/>
          </a:prstGeo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4724239" y="6556810"/>
            <a:ext cx="2002464" cy="226902"/>
          </a:xfrm>
        </p:spPr>
        <p:txBody>
          <a:bodyPr bIns="0" anchor="b"/>
          <a:lstStyle>
            <a:lvl1pPr>
              <a:defRPr>
                <a:solidFill>
                  <a:schemeClr val="tx2"/>
                </a:solidFill>
              </a:defRPr>
            </a:lvl1pPr>
            <a:extLst/>
          </a:lstStyle>
          <a:p>
            <a:fld id="{49EAE93B-5A6D-49C5-AE43-ACACEE5BAF2C}" type="datetimeFigureOut">
              <a:rPr lang="en-US" smtClean="0"/>
              <a:t>8/29/2022</a:t>
            </a:fld>
            <a:endParaRPr lang="en-US"/>
          </a:p>
        </p:txBody>
      </p:sp>
      <p:sp>
        <p:nvSpPr>
          <p:cNvPr id="5" name="Footer Placeholder 4"/>
          <p:cNvSpPr>
            <a:spLocks noGrp="1"/>
          </p:cNvSpPr>
          <p:nvPr>
            <p:ph type="ftr" sz="quarter" idx="11"/>
          </p:nvPr>
        </p:nvSpPr>
        <p:spPr>
          <a:xfrm>
            <a:off x="1735359" y="6556810"/>
            <a:ext cx="2895600" cy="228600"/>
          </a:xfrm>
        </p:spPr>
        <p:txBody>
          <a:bodyPr bIns="0" anchor="b"/>
          <a:lstStyle>
            <a:lvl1pPr>
              <a:defRPr>
                <a:solidFill>
                  <a:schemeClr val="tx2"/>
                </a:solidFill>
              </a:defRPr>
            </a:lvl1pPr>
            <a:extLst/>
          </a:lstStyle>
          <a:p>
            <a:endParaRPr lang="en-US"/>
          </a:p>
        </p:txBody>
      </p:sp>
      <p:sp>
        <p:nvSpPr>
          <p:cNvPr id="6" name="Slide Number Placeholder 5"/>
          <p:cNvSpPr>
            <a:spLocks noGrp="1"/>
          </p:cNvSpPr>
          <p:nvPr>
            <p:ph type="sldNum" sz="quarter" idx="12"/>
          </p:nvPr>
        </p:nvSpPr>
        <p:spPr>
          <a:xfrm>
            <a:off x="6733952" y="6555112"/>
            <a:ext cx="588336" cy="228600"/>
          </a:xfrm>
        </p:spPr>
        <p:txBody>
          <a:bodyPr/>
          <a:lstStyle/>
          <a:p>
            <a:fld id="{EF643627-E913-4BC8-A74C-ABDC28BF926E}" type="slidenum">
              <a:rPr lang="en-US" smtClean="0"/>
              <a:t>‹#›</a:t>
            </a:fld>
            <a:endParaRPr lang="en-US"/>
          </a:p>
        </p:txBody>
      </p:sp>
    </p:spTree>
    <p:extLst>
      <p:ext uri="{BB962C8B-B14F-4D97-AF65-F5344CB8AC3E}">
        <p14:creationId xmlns:p14="http://schemas.microsoft.com/office/powerpoint/2010/main" val="1279628031"/>
      </p:ext>
    </p:extLst>
  </p:cSld>
  <p:clrMapOvr>
    <a:overrideClrMapping bg1="lt1" tx1="dk1" bg2="lt2" tx2="dk2" accent1="accent1" accent2="accent2" accent3="accent3" accent4="accent4" accent5="accent5" accent6="accent6" hlink="hlink" folHlink="folHlink"/>
  </p:clrMapOvr>
  <p:transition spd="slow">
    <p:dissolve/>
    <p:sndAc>
      <p:stSnd>
        <p:snd r:embed="rId1" name="chimes.wav"/>
      </p:stSnd>
    </p:sndAc>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4"/>
            <a:ext cx="3520440" cy="4525963"/>
          </a:xfrm>
          <a:prstGeom prst="rect">
            <a:avLst/>
          </a:prstGeo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178808" y="1600204"/>
            <a:ext cx="3520440" cy="4525963"/>
          </a:xfrm>
          <a:prstGeom prst="rect">
            <a:avLst/>
          </a:prstGeo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49EAE93B-5A6D-49C5-AE43-ACACEE5BAF2C}" type="datetimeFigureOut">
              <a:rPr lang="en-US" smtClean="0"/>
              <a:t>8/29/2022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643627-E913-4BC8-A74C-ABDC28BF926E}" type="slidenum">
              <a:rPr lang="en-US" smtClean="0"/>
              <a:t>‹#›</a:t>
            </a:fld>
            <a:endParaRPr lang="en-US"/>
          </a:p>
        </p:txBody>
      </p:sp>
    </p:spTree>
    <p:extLst>
      <p:ext uri="{BB962C8B-B14F-4D97-AF65-F5344CB8AC3E}">
        <p14:creationId xmlns:p14="http://schemas.microsoft.com/office/powerpoint/2010/main" val="1767834128"/>
      </p:ext>
    </p:extLst>
  </p:cSld>
  <p:clrMapOvr>
    <a:masterClrMapping/>
  </p:clrMapOvr>
  <p:transition spd="slow">
    <p:dissolve/>
    <p:sndAc>
      <p:stSnd>
        <p:snd r:embed="rId1" name="chimes.wav"/>
      </p:stSnd>
    </p:sndAc>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5867400"/>
            <a:ext cx="3520440" cy="457200"/>
          </a:xfrm>
          <a:prstGeom prst="rect">
            <a:avLst/>
          </a:prstGeo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178808" y="5867400"/>
            <a:ext cx="3520440" cy="457200"/>
          </a:xfrm>
          <a:prstGeom prst="rect">
            <a:avLst/>
          </a:prstGeo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711840"/>
            <a:ext cx="3520440" cy="4114800"/>
          </a:xfrm>
          <a:prstGeom prst="rect">
            <a:avLst/>
          </a:prstGeo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178808" y="1711840"/>
            <a:ext cx="3520440" cy="4114800"/>
          </a:xfrm>
          <a:prstGeom prst="rect">
            <a:avLst/>
          </a:prstGeo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49EAE93B-5A6D-49C5-AE43-ACACEE5BAF2C}" type="datetimeFigureOut">
              <a:rPr lang="en-US" smtClean="0"/>
              <a:t>8/29/2022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643627-E913-4BC8-A74C-ABDC28BF926E}" type="slidenum">
              <a:rPr lang="en-US" smtClean="0"/>
              <a:t>‹#›</a:t>
            </a:fld>
            <a:endParaRPr lang="en-US"/>
          </a:p>
        </p:txBody>
      </p:sp>
    </p:spTree>
    <p:extLst>
      <p:ext uri="{BB962C8B-B14F-4D97-AF65-F5344CB8AC3E}">
        <p14:creationId xmlns:p14="http://schemas.microsoft.com/office/powerpoint/2010/main" val="339579404"/>
      </p:ext>
    </p:extLst>
  </p:cSld>
  <p:clrMapOvr>
    <a:masterClrMapping/>
  </p:clrMapOvr>
  <p:transition spd="slow">
    <p:dissolve/>
    <p:sndAc>
      <p:stSnd>
        <p:snd r:embed="rId1" name="chimes.wav"/>
      </p:stSnd>
    </p:sndAc>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9EAE93B-5A6D-49C5-AE43-ACACEE5BAF2C}" type="datetimeFigureOut">
              <a:rPr lang="en-US" smtClean="0"/>
              <a:t>8/29/2022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F643627-E913-4BC8-A74C-ABDC28BF926E}" type="slidenum">
              <a:rPr lang="en-US" smtClean="0"/>
              <a:t>‹#›</a:t>
            </a:fld>
            <a:endParaRPr lang="en-US"/>
          </a:p>
        </p:txBody>
      </p:sp>
    </p:spTree>
    <p:extLst>
      <p:ext uri="{BB962C8B-B14F-4D97-AF65-F5344CB8AC3E}">
        <p14:creationId xmlns:p14="http://schemas.microsoft.com/office/powerpoint/2010/main" val="3550689218"/>
      </p:ext>
    </p:extLst>
  </p:cSld>
  <p:clrMapOvr>
    <a:masterClrMapping/>
  </p:clrMapOvr>
  <p:transition spd="slow">
    <p:dissolve/>
    <p:sndAc>
      <p:stSnd>
        <p:snd r:embed="rId1" name="chimes.wav"/>
      </p:stSnd>
    </p:sndAc>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2"/>
                </a:solidFill>
              </a:defRPr>
            </a:lvl1pPr>
            <a:extLst/>
          </a:lstStyle>
          <a:p>
            <a:fld id="{49EAE93B-5A6D-49C5-AE43-ACACEE5BAF2C}" type="datetimeFigureOut">
              <a:rPr lang="en-US" smtClean="0"/>
              <a:t>8/29/2022</a:t>
            </a:fld>
            <a:endParaRPr lang="en-US"/>
          </a:p>
        </p:txBody>
      </p:sp>
      <p:sp>
        <p:nvSpPr>
          <p:cNvPr id="3" name="Footer Placeholder 2"/>
          <p:cNvSpPr>
            <a:spLocks noGrp="1"/>
          </p:cNvSpPr>
          <p:nvPr>
            <p:ph type="ftr" sz="quarter" idx="11"/>
          </p:nvPr>
        </p:nvSpPr>
        <p:spPr/>
        <p:txBody>
          <a:bodyPr/>
          <a:lstStyle>
            <a:lvl1pPr>
              <a:defRPr>
                <a:solidFill>
                  <a:schemeClr val="tx2"/>
                </a:solidFill>
              </a:defRPr>
            </a:lvl1pPr>
            <a:extLst/>
          </a:lstStyle>
          <a:p>
            <a:endParaRPr lang="en-US"/>
          </a:p>
        </p:txBody>
      </p:sp>
      <p:sp>
        <p:nvSpPr>
          <p:cNvPr id="4" name="Slide Number Placeholder 3"/>
          <p:cNvSpPr>
            <a:spLocks noGrp="1"/>
          </p:cNvSpPr>
          <p:nvPr>
            <p:ph type="sldNum" sz="quarter" idx="12"/>
          </p:nvPr>
        </p:nvSpPr>
        <p:spPr/>
        <p:txBody>
          <a:bodyPr/>
          <a:lstStyle/>
          <a:p>
            <a:fld id="{EF643627-E913-4BC8-A74C-ABDC28BF926E}" type="slidenum">
              <a:rPr lang="en-US" smtClean="0"/>
              <a:t>‹#›</a:t>
            </a:fld>
            <a:endParaRPr lang="en-US"/>
          </a:p>
        </p:txBody>
      </p:sp>
    </p:spTree>
    <p:extLst>
      <p:ext uri="{BB962C8B-B14F-4D97-AF65-F5344CB8AC3E}">
        <p14:creationId xmlns:p14="http://schemas.microsoft.com/office/powerpoint/2010/main" val="1227132167"/>
      </p:ext>
    </p:extLst>
  </p:cSld>
  <p:clrMapOvr>
    <a:masterClrMapping/>
  </p:clrMapOvr>
  <p:transition spd="slow">
    <p:dissolve/>
    <p:sndAc>
      <p:stSnd>
        <p:snd r:embed="rId1" name="chimes.wav"/>
      </p:stSnd>
    </p:sndAc>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Text Placeholder 2"/>
          <p:cNvSpPr>
            <a:spLocks noGrp="1"/>
          </p:cNvSpPr>
          <p:nvPr>
            <p:ph type="body" idx="2"/>
          </p:nvPr>
        </p:nvSpPr>
        <p:spPr>
          <a:xfrm>
            <a:off x="457200" y="1497417"/>
            <a:ext cx="5897880" cy="602512"/>
          </a:xfrm>
          <a:prstGeom prst="rect">
            <a:avLst/>
          </a:prstGeom>
        </p:spPr>
        <p:txBody>
          <a:bodyPr rot="0" spcFirstLastPara="0" vertOverflow="overflow" horzOverflow="overflow" vert="horz" wrap="square" lIns="45720" tIns="0" rIns="0" bIns="0" numCol="1" spcCol="0" rtlCol="0" fromWordArt="0" anchor="t" anchorCtr="0" forceAA="0" compatLnSpc="1">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2133601"/>
            <a:ext cx="7239000" cy="4371752"/>
          </a:xfrm>
          <a:prstGeom prst="rect">
            <a:avLst/>
          </a:prstGeo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5" name="Date Placeholder 4"/>
          <p:cNvSpPr>
            <a:spLocks noGrp="1"/>
          </p:cNvSpPr>
          <p:nvPr>
            <p:ph type="dt" sz="half" idx="10"/>
          </p:nvPr>
        </p:nvSpPr>
        <p:spPr/>
        <p:txBody>
          <a:bodyPr/>
          <a:lstStyle/>
          <a:p>
            <a:fld id="{49EAE93B-5A6D-49C5-AE43-ACACEE5BAF2C}" type="datetimeFigureOut">
              <a:rPr lang="en-US" smtClean="0"/>
              <a:t>8/29/2022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643627-E913-4BC8-A74C-ABDC28BF926E}" type="slidenum">
              <a:rPr lang="en-US" smtClean="0"/>
              <a:t>‹#›</a:t>
            </a:fld>
            <a:endParaRPr lang="en-US"/>
          </a:p>
        </p:txBody>
      </p:sp>
    </p:spTree>
    <p:extLst>
      <p:ext uri="{BB962C8B-B14F-4D97-AF65-F5344CB8AC3E}">
        <p14:creationId xmlns:p14="http://schemas.microsoft.com/office/powerpoint/2010/main" val="3331627867"/>
      </p:ext>
    </p:extLst>
  </p:cSld>
  <p:clrMapOvr>
    <a:masterClrMapping/>
  </p:clrMapOvr>
  <p:transition spd="slow">
    <p:dissolve/>
    <p:sndAc>
      <p:stSnd>
        <p:snd r:embed="rId1" name="chimes.wav"/>
      </p:stSnd>
    </p:sndAc>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2"/>
      </p:bgRef>
    </p:bg>
    <p:spTree>
      <p:nvGrpSpPr>
        <p:cNvPr id="1" name=""/>
        <p:cNvGrpSpPr/>
        <p:nvPr/>
      </p:nvGrpSpPr>
      <p:grpSpPr>
        <a:xfrm>
          <a:off x="0" y="0"/>
          <a:ext cx="0" cy="0"/>
          <a:chOff x="0" y="0"/>
          <a:chExt cx="0" cy="0"/>
        </a:xfrm>
      </p:grpSpPr>
      <p:sp>
        <p:nvSpPr>
          <p:cNvPr id="8" name="Rectangle 7"/>
          <p:cNvSpPr/>
          <p:nvPr/>
        </p:nvSpPr>
        <p:spPr>
          <a:xfrm rot="21240000">
            <a:off x="597974" y="1004672"/>
            <a:ext cx="4319527" cy="4312573"/>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rot="21420000">
            <a:off x="596708" y="998820"/>
            <a:ext cx="4319527" cy="4312573"/>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5389099" y="1143000"/>
            <a:ext cx="3429000" cy="2057400"/>
          </a:xfrm>
          <a:prstGeom prst="rect">
            <a:avLst/>
          </a:prstGeom>
        </p:spPr>
        <p:txBody>
          <a:bodyPr vert="horz" anchor="b"/>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kumimoji="0" lang="en-US"/>
              <a:t>Click to edit Master title style</a:t>
            </a:r>
            <a:endParaRPr kumimoji="0" lang="en-US" dirty="0"/>
          </a:p>
        </p:txBody>
      </p:sp>
      <p:sp>
        <p:nvSpPr>
          <p:cNvPr id="4" name="Text Placeholder 3"/>
          <p:cNvSpPr>
            <a:spLocks noGrp="1"/>
          </p:cNvSpPr>
          <p:nvPr>
            <p:ph type="body" sz="half" idx="2"/>
          </p:nvPr>
        </p:nvSpPr>
        <p:spPr>
          <a:xfrm>
            <a:off x="5389099" y="3283634"/>
            <a:ext cx="3429000" cy="1920240"/>
          </a:xfrm>
          <a:prstGeom prst="rect">
            <a:avLst/>
          </a:prstGeom>
        </p:spPr>
        <p:txBody>
          <a:bodyPr rot="0" spcFirstLastPara="0" vertOverflow="overflow" horzOverflow="overflow" vert="horz" wrap="square" lIns="82296" tIns="0" rIns="0" bIns="0" numCol="1" spcCol="0" rtlCol="0" fromWordArt="0" anchor="t" anchorCtr="0" forceAA="0" compatLnSpc="1">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marL="0" marR="0" lvl="0" indent="0" algn="l" defTabSz="0" rtl="0" eaLnBrk="1" fontAlgn="auto" latinLnBrk="0" hangingPunct="1">
              <a:lnSpc>
                <a:spcPct val="100000"/>
              </a:lnSpc>
              <a:spcBef>
                <a:spcPts val="0"/>
              </a:spcBef>
              <a:spcAft>
                <a:spcPts val="0"/>
              </a:spcAft>
              <a:buClr>
                <a:schemeClr val="tx2"/>
              </a:buClr>
              <a:buSzPct val="73000"/>
              <a:buFontTx/>
              <a:buNone/>
              <a:tabLst/>
              <a:defRPr/>
            </a:pPr>
            <a:r>
              <a:rPr kumimoji="0" lang="en-US"/>
              <a:t>Click to edit Master text styles</a:t>
            </a:r>
          </a:p>
        </p:txBody>
      </p:sp>
      <p:sp>
        <p:nvSpPr>
          <p:cNvPr id="5" name="Date Placeholder 4"/>
          <p:cNvSpPr>
            <a:spLocks noGrp="1"/>
          </p:cNvSpPr>
          <p:nvPr>
            <p:ph type="dt" sz="half" idx="10"/>
          </p:nvPr>
        </p:nvSpPr>
        <p:spPr/>
        <p:txBody>
          <a:bodyPr/>
          <a:lstStyle/>
          <a:p>
            <a:fld id="{49EAE93B-5A6D-49C5-AE43-ACACEE5BAF2C}" type="datetimeFigureOut">
              <a:rPr lang="en-US" smtClean="0"/>
              <a:t>8/29/2022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643627-E913-4BC8-A74C-ABDC28BF926E}" type="slidenum">
              <a:rPr lang="en-US" smtClean="0"/>
              <a:t>‹#›</a:t>
            </a:fld>
            <a:endParaRPr lang="en-US"/>
          </a:p>
        </p:txBody>
      </p:sp>
      <p:sp>
        <p:nvSpPr>
          <p:cNvPr id="10" name="Picture Placeholder 9"/>
          <p:cNvSpPr>
            <a:spLocks noGrp="1"/>
          </p:cNvSpPr>
          <p:nvPr>
            <p:ph type="pic" idx="1"/>
          </p:nvPr>
        </p:nvSpPr>
        <p:spPr>
          <a:xfrm>
            <a:off x="663683" y="1041002"/>
            <a:ext cx="4206240" cy="4206240"/>
          </a:xfrm>
          <a:prstGeom prst="rect">
            <a:avLst/>
          </a:prstGeo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lstStyle>
            <a:lvl1pPr marL="0" indent="0">
              <a:buNone/>
              <a:defRPr sz="3200"/>
            </a:lvl1pPr>
            <a:extLst/>
          </a:lstStyle>
          <a:p>
            <a:r>
              <a:rPr kumimoji="0" lang="en-US"/>
              <a:t>Click icon to add picture</a:t>
            </a:r>
            <a:endParaRPr kumimoji="0" lang="en-US" dirty="0"/>
          </a:p>
        </p:txBody>
      </p:sp>
    </p:spTree>
    <p:extLst>
      <p:ext uri="{BB962C8B-B14F-4D97-AF65-F5344CB8AC3E}">
        <p14:creationId xmlns:p14="http://schemas.microsoft.com/office/powerpoint/2010/main" val="2909034259"/>
      </p:ext>
    </p:extLst>
  </p:cSld>
  <p:clrMapOvr>
    <a:overrideClrMapping bg1="dk1" tx1="lt1" bg2="dk2" tx2="lt2" accent1="accent1" accent2="accent2" accent3="accent3" accent4="accent4" accent5="accent5" accent6="accent6" hlink="hlink" folHlink="folHlink"/>
  </p:clrMapOvr>
  <p:transition spd="slow">
    <p:dissolve/>
    <p:sndAc>
      <p:stSnd>
        <p:snd r:embed="rId1" name="chimes.wav"/>
      </p:stSnd>
    </p:sndAc>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457200" y="1609416"/>
            <a:ext cx="7239000" cy="4846320"/>
          </a:xfrm>
          <a:prstGeom prst="rect">
            <a:avLst/>
          </a:prstGeo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9EAE93B-5A6D-49C5-AE43-ACACEE5BAF2C}" type="datetimeFigureOut">
              <a:rPr lang="en-US" smtClean="0"/>
              <a:t>8/29/2022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643627-E913-4BC8-A74C-ABDC28BF926E}" type="slidenum">
              <a:rPr lang="en-US" smtClean="0"/>
              <a:t>‹#›</a:t>
            </a:fld>
            <a:endParaRPr lang="en-US"/>
          </a:p>
        </p:txBody>
      </p:sp>
    </p:spTree>
    <p:extLst>
      <p:ext uri="{BB962C8B-B14F-4D97-AF65-F5344CB8AC3E}">
        <p14:creationId xmlns:p14="http://schemas.microsoft.com/office/powerpoint/2010/main" val="203512352"/>
      </p:ext>
    </p:extLst>
  </p:cSld>
  <p:clrMapOvr>
    <a:masterClrMapping/>
  </p:clrMapOvr>
  <p:transition spd="slow">
    <p:dissolve/>
    <p:sndAc>
      <p:stSnd>
        <p:snd r:embed="rId1" name="chimes.wav"/>
      </p:stSnd>
    </p:sndAc>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jpeg"/><Relationship Id="rId3" Type="http://schemas.openxmlformats.org/officeDocument/2006/relationships/slideLayout" Target="../slideLayouts/slideLayout3.xml"/><Relationship Id="rId21" Type="http://schemas.openxmlformats.org/officeDocument/2006/relationships/image" Target="../media/image5.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audio" Target="../media/audio1.wav"/><Relationship Id="rId20"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23" Type="http://schemas.openxmlformats.org/officeDocument/2006/relationships/image" Target="../media/image7.jpg"/><Relationship Id="rId10" Type="http://schemas.openxmlformats.org/officeDocument/2006/relationships/slideLayout" Target="../slideLayouts/slideLayout10.xml"/><Relationship Id="rId19" Type="http://schemas.openxmlformats.org/officeDocument/2006/relationships/image" Target="../media/image3.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6.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flipH="1">
            <a:off x="8229600" y="0"/>
            <a:ext cx="914400" cy="6858000"/>
          </a:xfrm>
          <a:prstGeom prst="rect">
            <a:avLst/>
          </a:prstGeom>
          <a:blipFill>
            <a:blip r:embed="rId17"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Date Placeholder 26"/>
          <p:cNvSpPr>
            <a:spLocks noGrp="1"/>
          </p:cNvSpPr>
          <p:nvPr>
            <p:ph type="dt" sz="half" idx="2"/>
          </p:nvPr>
        </p:nvSpPr>
        <p:spPr>
          <a:xfrm>
            <a:off x="4245936" y="6557946"/>
            <a:ext cx="2002464" cy="226902"/>
          </a:xfrm>
          <a:prstGeom prst="rect">
            <a:avLst/>
          </a:prstGeom>
        </p:spPr>
        <p:txBody>
          <a:bodyPr vert="horz" tIns="0" bIns="0" anchor="b"/>
          <a:lstStyle>
            <a:lvl1pPr algn="l" eaLnBrk="1" latinLnBrk="0" hangingPunct="1">
              <a:defRPr kumimoji="0" sz="1000">
                <a:solidFill>
                  <a:schemeClr val="tx2"/>
                </a:solidFill>
              </a:defRPr>
            </a:lvl1pPr>
            <a:extLst/>
          </a:lstStyle>
          <a:p>
            <a:fld id="{49EAE93B-5A6D-49C5-AE43-ACACEE5BAF2C}" type="datetimeFigureOut">
              <a:rPr lang="en-US" smtClean="0"/>
              <a:t>8/29/2022</a:t>
            </a:fld>
            <a:endParaRPr lang="en-US"/>
          </a:p>
        </p:txBody>
      </p:sp>
      <p:sp>
        <p:nvSpPr>
          <p:cNvPr id="4" name="Footer Placeholder 3"/>
          <p:cNvSpPr>
            <a:spLocks noGrp="1"/>
          </p:cNvSpPr>
          <p:nvPr>
            <p:ph type="ftr" sz="quarter" idx="3"/>
          </p:nvPr>
        </p:nvSpPr>
        <p:spPr>
          <a:xfrm>
            <a:off x="457200" y="6557946"/>
            <a:ext cx="3657600" cy="228600"/>
          </a:xfrm>
          <a:prstGeom prst="rect">
            <a:avLst/>
          </a:prstGeom>
        </p:spPr>
        <p:txBody>
          <a:bodyPr vert="horz" tIns="0" bIns="0" anchor="b"/>
          <a:lstStyle>
            <a:lvl1pPr algn="r" eaLnBrk="1" latinLnBrk="0" hangingPunct="1">
              <a:defRPr kumimoji="0" sz="1000">
                <a:solidFill>
                  <a:schemeClr val="tx2"/>
                </a:solidFill>
              </a:defRPr>
            </a:lvl1pPr>
            <a:extLst/>
          </a:lstStyle>
          <a:p>
            <a:endParaRPr lang="en-US"/>
          </a:p>
        </p:txBody>
      </p:sp>
      <p:sp>
        <p:nvSpPr>
          <p:cNvPr id="16" name="Slide Number Placeholder 15"/>
          <p:cNvSpPr>
            <a:spLocks noGrp="1"/>
          </p:cNvSpPr>
          <p:nvPr>
            <p:ph type="sldNum" sz="quarter" idx="4"/>
          </p:nvPr>
        </p:nvSpPr>
        <p:spPr>
          <a:xfrm>
            <a:off x="6251448" y="6556248"/>
            <a:ext cx="588336" cy="228600"/>
          </a:xfrm>
          <a:prstGeom prst="rect">
            <a:avLst/>
          </a:prstGeom>
        </p:spPr>
        <p:txBody>
          <a:bodyPr vert="horz" lIns="0" tIns="0" rIns="0" bIns="0" anchor="b"/>
          <a:lstStyle>
            <a:lvl1pPr algn="r" eaLnBrk="1" latinLnBrk="0" hangingPunct="1">
              <a:defRPr kumimoji="0" sz="1100">
                <a:solidFill>
                  <a:schemeClr val="tx2"/>
                </a:solidFill>
              </a:defRPr>
            </a:lvl1pPr>
            <a:extLst/>
          </a:lstStyle>
          <a:p>
            <a:fld id="{EF643627-E913-4BC8-A74C-ABDC28BF926E}" type="slidenum">
              <a:rPr lang="en-US" smtClean="0"/>
              <a:t>‹#›</a:t>
            </a:fld>
            <a:endParaRPr lang="en-US"/>
          </a:p>
        </p:txBody>
      </p:sp>
      <p:sp>
        <p:nvSpPr>
          <p:cNvPr id="8" name="Rectangle 2"/>
          <p:cNvSpPr txBox="1">
            <a:spLocks noChangeArrowheads="1"/>
          </p:cNvSpPr>
          <p:nvPr/>
        </p:nvSpPr>
        <p:spPr>
          <a:xfrm>
            <a:off x="1528046" y="152341"/>
            <a:ext cx="6324600" cy="673217"/>
          </a:xfrm>
          <a:prstGeom prst="rect">
            <a:avLst/>
          </a:prstGeom>
        </p:spPr>
        <p:txBody>
          <a:bodyPr vert="horz" lIns="45720" tIns="0" rIns="45720" bIns="0" anchor="b" anchorCtr="0">
            <a:normAutofit fontScale="90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mn-MN" sz="2000" b="1" i="0" u="none" strike="noStrike" kern="1200" cap="all" spc="0" normalizeH="0" baseline="0" noProof="0" dirty="0">
                <a:ln w="500">
                  <a:solidFill>
                    <a:schemeClr val="tx2">
                      <a:shade val="20000"/>
                      <a:satMod val="120000"/>
                    </a:schemeClr>
                  </a:solidFill>
                </a:ln>
                <a:solidFill>
                  <a:schemeClr val="tx2"/>
                </a:solidFill>
                <a:effectLst/>
                <a:uLnTx/>
                <a:uFillTx/>
                <a:latin typeface="Times New Roman" pitchFamily="18" charset="0"/>
                <a:ea typeface="+mj-ea"/>
                <a:cs typeface="Times New Roman" pitchFamily="18" charset="0"/>
              </a:rPr>
              <a:t>Олон улсад магадлан итгэмжлэгдсэн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mn-MN" sz="2000" b="1" i="0" u="none" strike="noStrike" kern="1200" cap="all" spc="0" normalizeH="0" baseline="0" noProof="0" dirty="0">
                <a:ln w="500">
                  <a:solidFill>
                    <a:schemeClr val="tx2">
                      <a:shade val="20000"/>
                      <a:satMod val="120000"/>
                    </a:schemeClr>
                  </a:solidFill>
                </a:ln>
                <a:solidFill>
                  <a:schemeClr val="tx2"/>
                </a:solidFill>
                <a:effectLst/>
                <a:uLnTx/>
                <a:uFillTx/>
                <a:latin typeface="Times New Roman" pitchFamily="18" charset="0"/>
                <a:ea typeface="+mj-ea"/>
                <a:cs typeface="Times New Roman" pitchFamily="18" charset="0"/>
              </a:rPr>
              <a:t>Мандах ИХ сургууль </a:t>
            </a:r>
            <a:br>
              <a:rPr kumimoji="0" lang="en-US" sz="2000" b="1" i="0" u="none" strike="noStrike" kern="1200" cap="all" spc="0" normalizeH="0" baseline="0" noProof="0" dirty="0">
                <a:ln w="500">
                  <a:solidFill>
                    <a:schemeClr val="tx2">
                      <a:shade val="20000"/>
                      <a:satMod val="120000"/>
                    </a:schemeClr>
                  </a:solidFill>
                </a:ln>
                <a:solidFill>
                  <a:schemeClr val="tx2"/>
                </a:solidFill>
                <a:effectLst/>
                <a:uLnTx/>
                <a:uFillTx/>
                <a:latin typeface="+mj-lt"/>
                <a:ea typeface="+mj-ea"/>
                <a:cs typeface="+mj-cs"/>
              </a:rPr>
            </a:br>
            <a:endParaRPr kumimoji="0" lang="en-US" sz="2000" b="1" i="0" u="none" strike="noStrike" kern="1200" cap="all" spc="0" normalizeH="0" baseline="0" noProof="0" dirty="0">
              <a:ln w="500">
                <a:solidFill>
                  <a:schemeClr val="tx2">
                    <a:shade val="20000"/>
                    <a:satMod val="120000"/>
                  </a:schemeClr>
                </a:solidFill>
              </a:ln>
              <a:solidFill>
                <a:schemeClr val="tx2"/>
              </a:solidFill>
              <a:effectLst/>
              <a:uLnTx/>
              <a:uFillTx/>
              <a:latin typeface="+mj-lt"/>
              <a:ea typeface="+mj-ea"/>
              <a:cs typeface="+mj-cs"/>
            </a:endParaRPr>
          </a:p>
        </p:txBody>
      </p:sp>
      <p:pic>
        <p:nvPicPr>
          <p:cNvPr id="2" name="Picture 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52400" y="0"/>
            <a:ext cx="977900" cy="977900"/>
          </a:xfrm>
          <a:prstGeom prst="rect">
            <a:avLst/>
          </a:prstGeom>
        </p:spPr>
      </p:pic>
      <p:pic>
        <p:nvPicPr>
          <p:cNvPr id="3" name="Picture 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305800" y="1019201"/>
            <a:ext cx="757032" cy="872934"/>
          </a:xfrm>
          <a:prstGeom prst="rect">
            <a:avLst/>
          </a:prstGeom>
        </p:spPr>
      </p:pic>
      <p:pic>
        <p:nvPicPr>
          <p:cNvPr id="5" name="Picture 4"/>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305801" y="2743200"/>
            <a:ext cx="757032" cy="637799"/>
          </a:xfrm>
          <a:prstGeom prst="rect">
            <a:avLst/>
          </a:prstGeom>
        </p:spPr>
      </p:pic>
      <p:pic>
        <p:nvPicPr>
          <p:cNvPr id="6" name="Picture 5"/>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305800" y="1981201"/>
            <a:ext cx="757032" cy="669424"/>
          </a:xfrm>
          <a:prstGeom prst="rect">
            <a:avLst/>
          </a:prstGeom>
        </p:spPr>
      </p:pic>
      <p:pic>
        <p:nvPicPr>
          <p:cNvPr id="7" name="Picture 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305800" y="198954"/>
            <a:ext cx="757032" cy="757032"/>
          </a:xfrm>
          <a:prstGeom prst="rect">
            <a:avLst/>
          </a:prstGeom>
        </p:spPr>
      </p:pic>
      <p:pic>
        <p:nvPicPr>
          <p:cNvPr id="12" name="Picture 11"/>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11081" y="0"/>
            <a:ext cx="9155081" cy="6849709"/>
          </a:xfrm>
          <a:prstGeom prst="rect">
            <a:avLst/>
          </a:prstGeom>
        </p:spPr>
      </p:pic>
    </p:spTree>
    <p:extLst>
      <p:ext uri="{BB962C8B-B14F-4D97-AF65-F5344CB8AC3E}">
        <p14:creationId xmlns:p14="http://schemas.microsoft.com/office/powerpoint/2010/main" val="116128804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3" r:id="rId11"/>
    <p:sldLayoutId id="2147483674" r:id="rId12"/>
    <p:sldLayoutId id="2147483676" r:id="rId13"/>
    <p:sldLayoutId id="2147483675" r:id="rId14"/>
  </p:sldLayoutIdLst>
  <p:transition spd="slow">
    <p:dissolve/>
    <p:sndAc>
      <p:stSnd>
        <p:snd r:embed="rId16" name="chimes.wav"/>
      </p:stSnd>
    </p:sndAc>
  </p:transition>
  <p:txStyles>
    <p:title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p:titleStyle>
    <p:body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l" rtl="0"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audio" Target="../media/audio1.wav"/><Relationship Id="rId1" Type="http://schemas.openxmlformats.org/officeDocument/2006/relationships/slideLayout" Target="../slideLayouts/slideLayout11.xml"/><Relationship Id="rId4" Type="http://schemas.openxmlformats.org/officeDocument/2006/relationships/audio" Target="../media/audio10.wav"/></Relationships>
</file>

<file path=ppt/slides/_rels/slide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A4E8D-720E-4E4E-B48A-F2F06BC226C4}"/>
              </a:ext>
            </a:extLst>
          </p:cNvPr>
          <p:cNvSpPr>
            <a:spLocks noGrp="1"/>
          </p:cNvSpPr>
          <p:nvPr>
            <p:ph type="title"/>
          </p:nvPr>
        </p:nvSpPr>
        <p:spPr/>
        <p:txBody>
          <a:bodyPr/>
          <a:lstStyle/>
          <a:p>
            <a:endParaRPr lang="en-US" dirty="0"/>
          </a:p>
        </p:txBody>
      </p:sp>
      <p:pic>
        <p:nvPicPr>
          <p:cNvPr id="6" name="Picture 5">
            <a:extLst>
              <a:ext uri="{FF2B5EF4-FFF2-40B4-BE49-F238E27FC236}">
                <a16:creationId xmlns:a16="http://schemas.microsoft.com/office/drawing/2014/main" id="{20F452CE-A476-4592-A4BC-83BEEF3175E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512" t="4887" r="5262" b="4459"/>
          <a:stretch/>
        </p:blipFill>
        <p:spPr>
          <a:xfrm>
            <a:off x="457200" y="93087"/>
            <a:ext cx="1600200" cy="1607805"/>
          </a:xfrm>
          <a:prstGeom prst="ellipse">
            <a:avLst/>
          </a:prstGeom>
        </p:spPr>
      </p:pic>
      <p:sp>
        <p:nvSpPr>
          <p:cNvPr id="8" name="TextBox 7">
            <a:extLst>
              <a:ext uri="{FF2B5EF4-FFF2-40B4-BE49-F238E27FC236}">
                <a16:creationId xmlns:a16="http://schemas.microsoft.com/office/drawing/2014/main" id="{1B8506C0-FD7A-4A0C-8F1E-E43B18269D07}"/>
              </a:ext>
            </a:extLst>
          </p:cNvPr>
          <p:cNvSpPr txBox="1"/>
          <p:nvPr/>
        </p:nvSpPr>
        <p:spPr>
          <a:xfrm>
            <a:off x="2667000" y="235269"/>
            <a:ext cx="4607168" cy="1323439"/>
          </a:xfrm>
          <a:prstGeom prst="rect">
            <a:avLst/>
          </a:prstGeom>
          <a:noFill/>
        </p:spPr>
        <p:txBody>
          <a:bodyPr wrap="square">
            <a:spAutoFit/>
          </a:bodyPr>
          <a:lstStyle/>
          <a:p>
            <a:r>
              <a:rPr lang="mn-MN" sz="4000" b="1" dirty="0">
                <a:solidFill>
                  <a:schemeClr val="bg1"/>
                </a:solidFill>
                <a:latin typeface="Times New Roman" panose="02020603050405020304" pitchFamily="18" charset="0"/>
                <a:cs typeface="Times New Roman" panose="02020603050405020304" pitchFamily="18" charset="0"/>
              </a:rPr>
              <a:t>Лекц №1</a:t>
            </a:r>
            <a:endParaRPr lang="en-US" sz="4000" b="1" dirty="0">
              <a:solidFill>
                <a:schemeClr val="bg1"/>
              </a:solidFill>
              <a:latin typeface="Times New Roman" panose="02020603050405020304" pitchFamily="18" charset="0"/>
              <a:cs typeface="Times New Roman" panose="02020603050405020304" pitchFamily="18" charset="0"/>
            </a:endParaRPr>
          </a:p>
          <a:p>
            <a:r>
              <a:rPr lang="mn-MN" sz="4000" b="1" dirty="0">
                <a:solidFill>
                  <a:schemeClr val="bg1"/>
                </a:solidFill>
                <a:latin typeface="Times New Roman" panose="02020603050405020304" pitchFamily="18" charset="0"/>
                <a:cs typeface="Times New Roman" panose="02020603050405020304" pitchFamily="18" charset="0"/>
              </a:rPr>
              <a:t>Алгоритмын үндэс</a:t>
            </a:r>
            <a:endParaRPr lang="en-US" sz="4000"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FB0E4B7D-89C1-4929-9674-37618412938A}"/>
              </a:ext>
            </a:extLst>
          </p:cNvPr>
          <p:cNvSpPr txBox="1"/>
          <p:nvPr/>
        </p:nvSpPr>
        <p:spPr>
          <a:xfrm>
            <a:off x="3733800" y="6092477"/>
            <a:ext cx="6831036" cy="523220"/>
          </a:xfrm>
          <a:prstGeom prst="rect">
            <a:avLst/>
          </a:prstGeom>
          <a:noFill/>
        </p:spPr>
        <p:txBody>
          <a:bodyPr wrap="square">
            <a:spAutoFit/>
          </a:bodyPr>
          <a:lstStyle/>
          <a:p>
            <a:r>
              <a:rPr lang="mn-MN" sz="2800" b="1" dirty="0">
                <a:latin typeface="Times New Roman" panose="02020603050405020304" pitchFamily="18" charset="0"/>
                <a:cs typeface="Times New Roman" panose="02020603050405020304" pitchFamily="18" charset="0"/>
              </a:rPr>
              <a:t>МТС-ийн багш Х.Сувд-Эрдэнэ</a:t>
            </a:r>
            <a:endParaRPr lang="en-US" sz="2800" dirty="0"/>
          </a:p>
        </p:txBody>
      </p:sp>
    </p:spTree>
    <p:extLst>
      <p:ext uri="{BB962C8B-B14F-4D97-AF65-F5344CB8AC3E}">
        <p14:creationId xmlns:p14="http://schemas.microsoft.com/office/powerpoint/2010/main" val="58115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a:solidFill>
                  <a:schemeClr val="tx2"/>
                </a:solidFill>
              </a:rPr>
              <a:t>2</a:t>
            </a:r>
            <a:endParaRPr lang="en-US" altLang="en-US" sz="1400">
              <a:solidFill>
                <a:schemeClr val="tx2"/>
              </a:solidFill>
            </a:endParaRPr>
          </a:p>
        </p:txBody>
      </p:sp>
      <p:sp>
        <p:nvSpPr>
          <p:cNvPr id="4100" name="Rectangle 3"/>
          <p:cNvSpPr>
            <a:spLocks noChangeArrowheads="1"/>
          </p:cNvSpPr>
          <p:nvPr/>
        </p:nvSpPr>
        <p:spPr bwMode="auto">
          <a:xfrm>
            <a:off x="510387" y="1981200"/>
            <a:ext cx="7924800" cy="4119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609600" indent="-609600" eaLnBrk="1" hangingPunct="1"/>
            <a:endParaRPr lang="en-US" sz="2800" dirty="0">
              <a:latin typeface="Times New Roman"/>
            </a:endParaRPr>
          </a:p>
        </p:txBody>
      </p:sp>
      <p:sp>
        <p:nvSpPr>
          <p:cNvPr id="9" name="TextBox 8">
            <a:extLst>
              <a:ext uri="{FF2B5EF4-FFF2-40B4-BE49-F238E27FC236}">
                <a16:creationId xmlns:a16="http://schemas.microsoft.com/office/drawing/2014/main" id="{A974CB0B-4691-4AE9-A617-436818585B9B}"/>
              </a:ext>
            </a:extLst>
          </p:cNvPr>
          <p:cNvSpPr txBox="1"/>
          <p:nvPr/>
        </p:nvSpPr>
        <p:spPr>
          <a:xfrm>
            <a:off x="510387" y="1371600"/>
            <a:ext cx="8077200" cy="3970318"/>
          </a:xfrm>
          <a:prstGeom prst="rect">
            <a:avLst/>
          </a:prstGeom>
          <a:noFill/>
        </p:spPr>
        <p:txBody>
          <a:bodyPr wrap="square">
            <a:spAutoFit/>
          </a:bodyPr>
          <a:lstStyle/>
          <a:p>
            <a:pPr algn="just"/>
            <a:r>
              <a:rPr lang="mn-MN" sz="2800" b="1" dirty="0">
                <a:latin typeface="Times New Roman" panose="02020603050405020304" pitchFamily="18" charset="0"/>
                <a:cs typeface="Times New Roman" panose="02020603050405020304" pitchFamily="18" charset="0"/>
              </a:rPr>
              <a:t>Тодорхойлолт</a:t>
            </a:r>
            <a:r>
              <a:rPr lang="mn-MN" sz="2800" dirty="0">
                <a:latin typeface="Times New Roman" panose="02020603050405020304" pitchFamily="18" charset="0"/>
                <a:cs typeface="Times New Roman" panose="02020603050405020304" pitchFamily="18" charset="0"/>
              </a:rPr>
              <a:t> : Компьютер гэдэг нь арифметик болон логик үйлдлийг үйлдэхээр зааварчлагдсан төхөөрөмж юм. Компъютер нь 2тын тооллын систем дээр ажилладаг. 2тын тооллын систем нь 0 эсвэл 1 гэсэн хоёр цифрээр илэрхийлэгддэг. Компьютерийн ажиллах зарчим нь оролт гаралтын төхөөрөмжүүд (ОГ)-ээс өгөгдлөө аваад, санах ой(СО)-д хадгалаад, боловсруулалтын үндсэн төхөөрөмж(</a:t>
            </a:r>
            <a:r>
              <a:rPr lang="en-US" sz="2800" dirty="0">
                <a:latin typeface="Times New Roman" panose="02020603050405020304" pitchFamily="18" charset="0"/>
                <a:cs typeface="Times New Roman" panose="02020603050405020304" pitchFamily="18" charset="0"/>
              </a:rPr>
              <a:t>CPU)-</a:t>
            </a:r>
            <a:r>
              <a:rPr lang="mn-MN" sz="2800" dirty="0">
                <a:latin typeface="Times New Roman" panose="02020603050405020304" pitchFamily="18" charset="0"/>
                <a:cs typeface="Times New Roman" panose="02020603050405020304" pitchFamily="18" charset="0"/>
              </a:rPr>
              <a:t>өөр боловсруулдаг. </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3993616"/>
      </p:ext>
    </p:extLst>
  </p:cSld>
  <p:clrMapOvr>
    <a:masterClrMapping/>
  </p:clrMapOvr>
  <p:transition spd="slow">
    <p:dissolve/>
    <p:sndAc>
      <p:stSnd>
        <p:snd r:embed="rId3" name="chimes.wav"/>
      </p:stSnd>
    </p:sndAc>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a:solidFill>
                  <a:schemeClr val="tx2"/>
                </a:solidFill>
              </a:rPr>
              <a:t>2</a:t>
            </a:r>
            <a:endParaRPr lang="en-US" altLang="en-US" sz="1400">
              <a:solidFill>
                <a:schemeClr val="tx2"/>
              </a:solidFill>
            </a:endParaRPr>
          </a:p>
        </p:txBody>
      </p:sp>
      <p:sp>
        <p:nvSpPr>
          <p:cNvPr id="4100" name="Rectangle 3"/>
          <p:cNvSpPr>
            <a:spLocks noChangeArrowheads="1"/>
          </p:cNvSpPr>
          <p:nvPr/>
        </p:nvSpPr>
        <p:spPr bwMode="auto">
          <a:xfrm>
            <a:off x="510387" y="1981200"/>
            <a:ext cx="7924800" cy="4119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609600" indent="-609600" eaLnBrk="1" hangingPunct="1"/>
            <a:endParaRPr lang="en-US" sz="2800" dirty="0">
              <a:latin typeface="Times New Roman"/>
            </a:endParaRPr>
          </a:p>
        </p:txBody>
      </p:sp>
      <p:sp>
        <p:nvSpPr>
          <p:cNvPr id="9" name="TextBox 8">
            <a:extLst>
              <a:ext uri="{FF2B5EF4-FFF2-40B4-BE49-F238E27FC236}">
                <a16:creationId xmlns:a16="http://schemas.microsoft.com/office/drawing/2014/main" id="{A974CB0B-4691-4AE9-A617-436818585B9B}"/>
              </a:ext>
            </a:extLst>
          </p:cNvPr>
          <p:cNvSpPr txBox="1"/>
          <p:nvPr/>
        </p:nvSpPr>
        <p:spPr>
          <a:xfrm>
            <a:off x="630044" y="2895600"/>
            <a:ext cx="7924800" cy="2800767"/>
          </a:xfrm>
          <a:prstGeom prst="rect">
            <a:avLst/>
          </a:prstGeom>
          <a:noFill/>
        </p:spPr>
        <p:txBody>
          <a:bodyPr wrap="square">
            <a:spAutoFit/>
          </a:bodyPr>
          <a:lstStyle/>
          <a:p>
            <a:pPr algn="ctr"/>
            <a:r>
              <a:rPr lang="mn-MN" sz="4400" b="1" dirty="0">
                <a:latin typeface="Times New Roman" panose="02020603050405020304" pitchFamily="18" charset="0"/>
                <a:cs typeface="Times New Roman" panose="02020603050405020304" pitchFamily="18" charset="0"/>
              </a:rPr>
              <a:t>Алгоритмын</a:t>
            </a:r>
            <a:r>
              <a:rPr lang="mn-MN" sz="4400" dirty="0">
                <a:latin typeface="Times New Roman" panose="02020603050405020304" pitchFamily="18" charset="0"/>
                <a:cs typeface="Times New Roman" panose="02020603050405020304" pitchFamily="18" charset="0"/>
              </a:rPr>
              <a:t> товч тодорхойлолт нь гүйцэтгэгчийн биелүүлж чадах үйлдлүүдийн дараалал юм.</a:t>
            </a:r>
            <a:endParaRPr lang="en-US" sz="6000" dirty="0">
              <a:latin typeface="Times New Roman" panose="02020603050405020304" pitchFamily="18" charset="0"/>
              <a:cs typeface="Times New Roman" panose="02020603050405020304" pitchFamily="18" charset="0"/>
            </a:endParaRPr>
          </a:p>
        </p:txBody>
      </p:sp>
      <p:pic>
        <p:nvPicPr>
          <p:cNvPr id="1026" name="Picture 2" descr="What is an algorithm? A simple description and some famous exampl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4894" y="0"/>
            <a:ext cx="4859950" cy="273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3016073"/>
      </p:ext>
    </p:extLst>
  </p:cSld>
  <p:clrMapOvr>
    <a:masterClrMapping/>
  </p:clrMapOvr>
  <p:transition spd="slow">
    <p:dissolve/>
    <p:sndAc>
      <p:stSnd>
        <p:snd r:embed="rId3" name="chimes.wav"/>
      </p:stSnd>
    </p:sndAc>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a:solidFill>
                  <a:schemeClr val="tx2"/>
                </a:solidFill>
              </a:rPr>
              <a:t>2</a:t>
            </a:r>
            <a:endParaRPr lang="en-US" altLang="en-US" sz="1400">
              <a:solidFill>
                <a:schemeClr val="tx2"/>
              </a:solidFill>
            </a:endParaRPr>
          </a:p>
        </p:txBody>
      </p:sp>
      <p:sp>
        <p:nvSpPr>
          <p:cNvPr id="4100" name="Rectangle 3"/>
          <p:cNvSpPr>
            <a:spLocks noChangeArrowheads="1"/>
          </p:cNvSpPr>
          <p:nvPr/>
        </p:nvSpPr>
        <p:spPr bwMode="auto">
          <a:xfrm>
            <a:off x="510387" y="1981200"/>
            <a:ext cx="7924800" cy="4119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609600" indent="-609600" eaLnBrk="1" hangingPunct="1"/>
            <a:endParaRPr lang="en-US" sz="2800" dirty="0">
              <a:latin typeface="Times New Roman"/>
            </a:endParaRPr>
          </a:p>
        </p:txBody>
      </p:sp>
      <p:sp>
        <p:nvSpPr>
          <p:cNvPr id="2" name="Rectangle 1"/>
          <p:cNvSpPr/>
          <p:nvPr/>
        </p:nvSpPr>
        <p:spPr>
          <a:xfrm>
            <a:off x="1196152" y="1010080"/>
            <a:ext cx="6553269" cy="523220"/>
          </a:xfrm>
          <a:prstGeom prst="rect">
            <a:avLst/>
          </a:prstGeom>
        </p:spPr>
        <p:txBody>
          <a:bodyPr wrap="none">
            <a:spAutoFit/>
          </a:bodyPr>
          <a:lstStyle/>
          <a:p>
            <a:r>
              <a:rPr lang="mn-MN" sz="2800" b="1" dirty="0">
                <a:solidFill>
                  <a:srgbClr val="202122"/>
                </a:solidFill>
                <a:latin typeface="Times New Roman" panose="02020603050405020304" pitchFamily="18" charset="0"/>
                <a:cs typeface="Times New Roman" panose="02020603050405020304" pitchFamily="18" charset="0"/>
              </a:rPr>
              <a:t>Алгоритмыг дараах 4 төрөлд хуваадаг:</a:t>
            </a:r>
            <a:endParaRPr lang="en-US" sz="2800" b="1" dirty="0">
              <a:latin typeface="Times New Roman" panose="02020603050405020304" pitchFamily="18" charset="0"/>
              <a:cs typeface="Times New Roman" panose="02020603050405020304" pitchFamily="18" charset="0"/>
            </a:endParaRPr>
          </a:p>
        </p:txBody>
      </p:sp>
      <p:sp>
        <p:nvSpPr>
          <p:cNvPr id="3" name="Rectangle 2"/>
          <p:cNvSpPr/>
          <p:nvPr/>
        </p:nvSpPr>
        <p:spPr>
          <a:xfrm>
            <a:off x="1828800" y="2362200"/>
            <a:ext cx="5993930" cy="2554545"/>
          </a:xfrm>
          <a:prstGeom prst="rect">
            <a:avLst/>
          </a:prstGeom>
        </p:spPr>
        <p:txBody>
          <a:bodyPr wrap="square">
            <a:spAutoFit/>
          </a:bodyPr>
          <a:lstStyle/>
          <a:p>
            <a:pPr>
              <a:buFont typeface="Arial" panose="020B0604020202020204" pitchFamily="34" charset="0"/>
              <a:buChar char="•"/>
            </a:pPr>
            <a:r>
              <a:rPr lang="mn-MN" sz="4000" dirty="0">
                <a:solidFill>
                  <a:srgbClr val="202122"/>
                </a:solidFill>
                <a:latin typeface="Times New Roman" panose="02020603050405020304" pitchFamily="18" charset="0"/>
                <a:cs typeface="Times New Roman" panose="02020603050405020304" pitchFamily="18" charset="0"/>
              </a:rPr>
              <a:t>Шугаман</a:t>
            </a:r>
          </a:p>
          <a:p>
            <a:pPr>
              <a:buFont typeface="Arial" panose="020B0604020202020204" pitchFamily="34" charset="0"/>
              <a:buChar char="•"/>
            </a:pPr>
            <a:r>
              <a:rPr lang="mn-MN" sz="4000" dirty="0">
                <a:solidFill>
                  <a:srgbClr val="202122"/>
                </a:solidFill>
                <a:latin typeface="Times New Roman" panose="02020603050405020304" pitchFamily="18" charset="0"/>
                <a:cs typeface="Times New Roman" panose="02020603050405020304" pitchFamily="18" charset="0"/>
              </a:rPr>
              <a:t>Салаалсан -энгийн,</a:t>
            </a:r>
          </a:p>
          <a:p>
            <a:pPr>
              <a:buFont typeface="Arial" panose="020B0604020202020204" pitchFamily="34" charset="0"/>
              <a:buChar char="•"/>
            </a:pPr>
            <a:r>
              <a:rPr lang="mn-MN" sz="4000" dirty="0">
                <a:solidFill>
                  <a:srgbClr val="202122"/>
                </a:solidFill>
                <a:latin typeface="Times New Roman" panose="02020603050405020304" pitchFamily="18" charset="0"/>
                <a:cs typeface="Times New Roman" panose="02020603050405020304" pitchFamily="18" charset="0"/>
              </a:rPr>
              <a:t>Давталттай</a:t>
            </a:r>
          </a:p>
          <a:p>
            <a:pPr>
              <a:buFont typeface="Arial" panose="020B0604020202020204" pitchFamily="34" charset="0"/>
              <a:buChar char="•"/>
            </a:pPr>
            <a:r>
              <a:rPr lang="mn-MN" sz="4000" dirty="0">
                <a:solidFill>
                  <a:srgbClr val="202122"/>
                </a:solidFill>
                <a:latin typeface="Times New Roman" panose="02020603050405020304" pitchFamily="18" charset="0"/>
                <a:cs typeface="Times New Roman" panose="02020603050405020304" pitchFamily="18" charset="0"/>
              </a:rPr>
              <a:t>Холимог гэж 4 хуваагддаг</a:t>
            </a:r>
            <a:endParaRPr lang="mn-MN" sz="4000" i="0" dirty="0">
              <a:solidFill>
                <a:srgbClr val="202122"/>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7376593"/>
      </p:ext>
    </p:extLst>
  </p:cSld>
  <p:clrMapOvr>
    <a:masterClrMapping/>
  </p:clrMapOvr>
  <p:transition spd="slow">
    <p:dissolve/>
    <p:sndAc>
      <p:stSnd>
        <p:snd r:embed="rId3" name="chimes.wav"/>
      </p:stSnd>
    </p:sndAc>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a:solidFill>
                  <a:schemeClr val="tx2"/>
                </a:solidFill>
              </a:rPr>
              <a:t>2</a:t>
            </a:r>
            <a:endParaRPr lang="en-US" altLang="en-US" sz="1400">
              <a:solidFill>
                <a:schemeClr val="tx2"/>
              </a:solidFill>
            </a:endParaRPr>
          </a:p>
        </p:txBody>
      </p:sp>
      <p:sp>
        <p:nvSpPr>
          <p:cNvPr id="4100" name="Rectangle 3"/>
          <p:cNvSpPr>
            <a:spLocks noChangeArrowheads="1"/>
          </p:cNvSpPr>
          <p:nvPr/>
        </p:nvSpPr>
        <p:spPr bwMode="auto">
          <a:xfrm>
            <a:off x="510387" y="1981200"/>
            <a:ext cx="7924800" cy="4119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609600" indent="-609600" eaLnBrk="1" hangingPunct="1"/>
            <a:endParaRPr lang="en-US" sz="2800" dirty="0">
              <a:latin typeface="Times New Roman"/>
            </a:endParaRPr>
          </a:p>
        </p:txBody>
      </p:sp>
      <p:sp>
        <p:nvSpPr>
          <p:cNvPr id="2" name="Rectangle 1"/>
          <p:cNvSpPr/>
          <p:nvPr/>
        </p:nvSpPr>
        <p:spPr>
          <a:xfrm>
            <a:off x="559536" y="925513"/>
            <a:ext cx="7826502" cy="523220"/>
          </a:xfrm>
          <a:prstGeom prst="rect">
            <a:avLst/>
          </a:prstGeom>
        </p:spPr>
        <p:txBody>
          <a:bodyPr wrap="none">
            <a:spAutoFit/>
          </a:bodyPr>
          <a:lstStyle/>
          <a:p>
            <a:r>
              <a:rPr lang="mn-MN" sz="2800" b="1" dirty="0">
                <a:latin typeface="Times New Roman" panose="02020603050405020304" pitchFamily="18" charset="0"/>
                <a:cs typeface="Times New Roman" panose="02020603050405020304" pitchFamily="18" charset="0"/>
              </a:rPr>
              <a:t>Алгоритмыг дараах 3 хэлбэрээр дүрсэлж болно</a:t>
            </a:r>
            <a:endParaRPr lang="en-US" sz="4000" b="1" dirty="0">
              <a:latin typeface="Times New Roman" panose="02020603050405020304" pitchFamily="18" charset="0"/>
              <a:cs typeface="Times New Roman" panose="02020603050405020304" pitchFamily="18" charset="0"/>
            </a:endParaRPr>
          </a:p>
        </p:txBody>
      </p:sp>
      <p:sp>
        <p:nvSpPr>
          <p:cNvPr id="3" name="Rectangle 2"/>
          <p:cNvSpPr/>
          <p:nvPr/>
        </p:nvSpPr>
        <p:spPr>
          <a:xfrm>
            <a:off x="607031" y="1676400"/>
            <a:ext cx="7848600" cy="4401205"/>
          </a:xfrm>
          <a:prstGeom prst="rect">
            <a:avLst/>
          </a:prstGeom>
        </p:spPr>
        <p:txBody>
          <a:bodyPr wrap="square">
            <a:spAutoFit/>
          </a:bodyPr>
          <a:lstStyle/>
          <a:p>
            <a:r>
              <a:rPr lang="mn-MN" sz="2800" b="1" dirty="0">
                <a:latin typeface="Times New Roman" panose="02020603050405020304" pitchFamily="18" charset="0"/>
                <a:cs typeface="Times New Roman" panose="02020603050405020304" pitchFamily="18" charset="0"/>
              </a:rPr>
              <a:t>Хүмүүсийн харилцааны ердийн хэл </a:t>
            </a:r>
            <a:r>
              <a:rPr lang="mn-MN" sz="2800" dirty="0">
                <a:latin typeface="Times New Roman" panose="02020603050405020304" pitchFamily="18" charset="0"/>
                <a:cs typeface="Times New Roman" panose="02020603050405020304" pitchFamily="18" charset="0"/>
              </a:rPr>
              <a:t>- Алгоритмыг хүмүүсийн харилцааны ердийн хэлээр дүрслэнэ гэдэг нь алгоритмын алхам бүрийг үг ба өгүүлбэрээр бичнэ гэсэн үг юм.</a:t>
            </a:r>
          </a:p>
          <a:p>
            <a:r>
              <a:rPr lang="mn-MN" sz="2800" b="1" dirty="0">
                <a:latin typeface="Times New Roman" panose="02020603050405020304" pitchFamily="18" charset="0"/>
                <a:cs typeface="Times New Roman" panose="02020603050405020304" pitchFamily="18" charset="0"/>
              </a:rPr>
              <a:t>Блок-схем</a:t>
            </a:r>
            <a:r>
              <a:rPr lang="mn-MN" sz="2800" dirty="0">
                <a:latin typeface="Times New Roman" panose="02020603050405020304" pitchFamily="18" charset="0"/>
                <a:cs typeface="Times New Roman" panose="02020603050405020304" pitchFamily="18" charset="0"/>
              </a:rPr>
              <a:t> - Алгоритмын бүтцийг нүдэнд харагдахуйц байдлаар харуулан алгоритмыг графикаар дүрслэх хэлбэр юм. Блок-схемд алгоритмын алхам бүрийг геометрийн нөхцөлт дүрсээр тэмдэглэх бөгөөд уг дүрс дотор тухайн алхмын товч утгыг томъёогоор бичнэ.</a:t>
            </a:r>
          </a:p>
        </p:txBody>
      </p:sp>
    </p:spTree>
    <p:extLst>
      <p:ext uri="{BB962C8B-B14F-4D97-AF65-F5344CB8AC3E}">
        <p14:creationId xmlns:p14="http://schemas.microsoft.com/office/powerpoint/2010/main" val="4186203198"/>
      </p:ext>
    </p:extLst>
  </p:cSld>
  <p:clrMapOvr>
    <a:masterClrMapping/>
  </p:clrMapOvr>
  <p:transition spd="slow">
    <p:dissolve/>
    <p:sndAc>
      <p:stSnd>
        <p:snd r:embed="rId3" name="chimes.wav"/>
      </p:stSnd>
    </p:sndAc>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a:solidFill>
                  <a:schemeClr val="tx2"/>
                </a:solidFill>
              </a:rPr>
              <a:t>2</a:t>
            </a:r>
            <a:endParaRPr lang="en-US" altLang="en-US" sz="1400">
              <a:solidFill>
                <a:schemeClr val="tx2"/>
              </a:solidFill>
            </a:endParaRPr>
          </a:p>
        </p:txBody>
      </p:sp>
      <p:sp>
        <p:nvSpPr>
          <p:cNvPr id="4100" name="Rectangle 3"/>
          <p:cNvSpPr>
            <a:spLocks noChangeArrowheads="1"/>
          </p:cNvSpPr>
          <p:nvPr/>
        </p:nvSpPr>
        <p:spPr bwMode="auto">
          <a:xfrm>
            <a:off x="510387" y="1981200"/>
            <a:ext cx="7924800" cy="4119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609600" indent="-609600" eaLnBrk="1" hangingPunct="1"/>
            <a:endParaRPr lang="en-US" sz="2800" dirty="0">
              <a:latin typeface="Times New Roman"/>
            </a:endParaRPr>
          </a:p>
        </p:txBody>
      </p:sp>
      <p:sp>
        <p:nvSpPr>
          <p:cNvPr id="2" name="Rectangle 1"/>
          <p:cNvSpPr/>
          <p:nvPr/>
        </p:nvSpPr>
        <p:spPr>
          <a:xfrm>
            <a:off x="559536" y="925513"/>
            <a:ext cx="7826502" cy="523220"/>
          </a:xfrm>
          <a:prstGeom prst="rect">
            <a:avLst/>
          </a:prstGeom>
        </p:spPr>
        <p:txBody>
          <a:bodyPr wrap="none">
            <a:spAutoFit/>
          </a:bodyPr>
          <a:lstStyle/>
          <a:p>
            <a:r>
              <a:rPr lang="mn-MN" sz="2800" b="1" dirty="0">
                <a:latin typeface="Times New Roman" panose="02020603050405020304" pitchFamily="18" charset="0"/>
                <a:cs typeface="Times New Roman" panose="02020603050405020304" pitchFamily="18" charset="0"/>
              </a:rPr>
              <a:t>Алгоритмыг дараах 3 хэлбэрээр дүрсэлж болно</a:t>
            </a:r>
            <a:endParaRPr lang="en-US" sz="4000" b="1" dirty="0">
              <a:latin typeface="Times New Roman" panose="02020603050405020304" pitchFamily="18" charset="0"/>
              <a:cs typeface="Times New Roman" panose="02020603050405020304" pitchFamily="18" charset="0"/>
            </a:endParaRPr>
          </a:p>
        </p:txBody>
      </p:sp>
      <p:sp>
        <p:nvSpPr>
          <p:cNvPr id="3" name="Rectangle 2"/>
          <p:cNvSpPr/>
          <p:nvPr/>
        </p:nvSpPr>
        <p:spPr>
          <a:xfrm>
            <a:off x="510387" y="1981200"/>
            <a:ext cx="8100213" cy="3785652"/>
          </a:xfrm>
          <a:prstGeom prst="rect">
            <a:avLst/>
          </a:prstGeom>
        </p:spPr>
        <p:txBody>
          <a:bodyPr wrap="square">
            <a:spAutoFit/>
          </a:bodyPr>
          <a:lstStyle/>
          <a:p>
            <a:r>
              <a:rPr lang="mn-MN" sz="2400" b="1" dirty="0">
                <a:latin typeface="Times New Roman" panose="02020603050405020304" pitchFamily="18" charset="0"/>
                <a:cs typeface="Times New Roman" panose="02020603050405020304" pitchFamily="18" charset="0"/>
              </a:rPr>
              <a:t>Программчлалын хэл - </a:t>
            </a:r>
            <a:r>
              <a:rPr lang="mn-MN" sz="2400" dirty="0">
                <a:latin typeface="Times New Roman" panose="02020603050405020304" pitchFamily="18" charset="0"/>
                <a:cs typeface="Times New Roman" panose="02020603050405020304" pitchFamily="18" charset="0"/>
              </a:rPr>
              <a:t>Алгоритмыг программчлалын хэлээр дүрслэхэд программчлалын ямар нэгэн хэл сонгон авч тухайн хэлнийхээ үг зүй, өгүүлбэр зүйн дүрмүүдийг баримтлан алгоритмыг тэр хэлээрээ бичнэ. Алгоритмыг ийм байдлаар дүрслэхэд программчлалын хэлний тухай мэдлэг алгоритм зохиогчид зайлшгүй шаардагдана. Иймээс алгоритмыг программчлалын хэлээр дүрслэхийн өмнө урьдчилан программчлалын хэл судлан, эзэмшсэн байх хэрэгтэй юм.Үүнд Энэтхэг,Япон,Дундад Ази,Ази,Түвд зэрэг хэлүүд байхгүй байна.</a:t>
            </a:r>
          </a:p>
        </p:txBody>
      </p:sp>
    </p:spTree>
    <p:extLst>
      <p:ext uri="{BB962C8B-B14F-4D97-AF65-F5344CB8AC3E}">
        <p14:creationId xmlns:p14="http://schemas.microsoft.com/office/powerpoint/2010/main" val="1715980712"/>
      </p:ext>
    </p:extLst>
  </p:cSld>
  <p:clrMapOvr>
    <a:masterClrMapping/>
  </p:clrMapOvr>
  <p:transition spd="slow">
    <p:dissolve/>
    <p:sndAc>
      <p:stSnd>
        <p:snd r:embed="rId3" name="chimes.wav"/>
      </p:stSnd>
    </p:sndAc>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a:solidFill>
                  <a:schemeClr val="tx2"/>
                </a:solidFill>
              </a:rPr>
              <a:t>2</a:t>
            </a:r>
            <a:endParaRPr lang="en-US" altLang="en-US" sz="1400">
              <a:solidFill>
                <a:schemeClr val="tx2"/>
              </a:solidFill>
            </a:endParaRPr>
          </a:p>
        </p:txBody>
      </p:sp>
      <p:sp>
        <p:nvSpPr>
          <p:cNvPr id="4100" name="Rectangle 3"/>
          <p:cNvSpPr>
            <a:spLocks noChangeArrowheads="1"/>
          </p:cNvSpPr>
          <p:nvPr/>
        </p:nvSpPr>
        <p:spPr bwMode="auto">
          <a:xfrm>
            <a:off x="510387" y="1981200"/>
            <a:ext cx="7924800" cy="4119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609600" indent="-609600" eaLnBrk="1" hangingPunct="1"/>
            <a:endParaRPr lang="en-US" sz="2800" dirty="0">
              <a:latin typeface="Times New Roman"/>
            </a:endParaRPr>
          </a:p>
        </p:txBody>
      </p:sp>
      <p:sp>
        <p:nvSpPr>
          <p:cNvPr id="2" name="Rectangle 1"/>
          <p:cNvSpPr/>
          <p:nvPr/>
        </p:nvSpPr>
        <p:spPr>
          <a:xfrm>
            <a:off x="559536" y="925513"/>
            <a:ext cx="7826502" cy="523220"/>
          </a:xfrm>
          <a:prstGeom prst="rect">
            <a:avLst/>
          </a:prstGeom>
        </p:spPr>
        <p:txBody>
          <a:bodyPr wrap="none">
            <a:spAutoFit/>
          </a:bodyPr>
          <a:lstStyle/>
          <a:p>
            <a:r>
              <a:rPr lang="mn-MN" sz="2800" b="1" dirty="0">
                <a:latin typeface="Times New Roman" panose="02020603050405020304" pitchFamily="18" charset="0"/>
                <a:cs typeface="Times New Roman" panose="02020603050405020304" pitchFamily="18" charset="0"/>
              </a:rPr>
              <a:t>Алгоритмыг дараах 3 хэлбэрээр дүрсэлж болно</a:t>
            </a:r>
            <a:endParaRPr lang="en-US" sz="4000" b="1" dirty="0">
              <a:latin typeface="Times New Roman" panose="02020603050405020304" pitchFamily="18" charset="0"/>
              <a:cs typeface="Times New Roman" panose="02020603050405020304" pitchFamily="18" charset="0"/>
            </a:endParaRPr>
          </a:p>
        </p:txBody>
      </p:sp>
      <p:sp>
        <p:nvSpPr>
          <p:cNvPr id="3" name="Rectangle 2"/>
          <p:cNvSpPr/>
          <p:nvPr/>
        </p:nvSpPr>
        <p:spPr>
          <a:xfrm>
            <a:off x="510387" y="1981200"/>
            <a:ext cx="8100213" cy="3785652"/>
          </a:xfrm>
          <a:prstGeom prst="rect">
            <a:avLst/>
          </a:prstGeom>
        </p:spPr>
        <p:txBody>
          <a:bodyPr wrap="square">
            <a:spAutoFit/>
          </a:bodyPr>
          <a:lstStyle/>
          <a:p>
            <a:r>
              <a:rPr lang="mn-MN" sz="2400" b="1" dirty="0">
                <a:latin typeface="Times New Roman" panose="02020603050405020304" pitchFamily="18" charset="0"/>
                <a:cs typeface="Times New Roman" panose="02020603050405020304" pitchFamily="18" charset="0"/>
              </a:rPr>
              <a:t>Программчлалын хэл - </a:t>
            </a:r>
            <a:r>
              <a:rPr lang="mn-MN" sz="2400" dirty="0">
                <a:latin typeface="Times New Roman" panose="02020603050405020304" pitchFamily="18" charset="0"/>
                <a:cs typeface="Times New Roman" panose="02020603050405020304" pitchFamily="18" charset="0"/>
              </a:rPr>
              <a:t>Алгоритмыг программчлалын хэлээр дүрслэхэд программчлалын ямар нэгэн хэл сонгон авч тухайн хэлнийхээ үг зүй, өгүүлбэр зүйн дүрмүүдийг баримтлан алгоритмыг тэр хэлээрээ бичнэ. Алгоритмыг ийм байдлаар дүрслэхэд программчлалын хэлний тухай мэдлэг алгоритм зохиогчид зайлшгүй шаардагдана. Иймээс алгоритмыг программчлалын хэлээр дүрслэхийн өмнө урьдчилан программчлалын хэл судлан, эзэмшсэн байх хэрэгтэй юм.Үүнд Энэтхэг,Япон,Дундад Ази,Ази,Түвд зэрэг хэлүүд байхгүй байна.</a:t>
            </a:r>
          </a:p>
        </p:txBody>
      </p:sp>
    </p:spTree>
    <p:extLst>
      <p:ext uri="{BB962C8B-B14F-4D97-AF65-F5344CB8AC3E}">
        <p14:creationId xmlns:p14="http://schemas.microsoft.com/office/powerpoint/2010/main" val="1840910470"/>
      </p:ext>
    </p:extLst>
  </p:cSld>
  <p:clrMapOvr>
    <a:masterClrMapping/>
  </p:clrMapOvr>
  <p:transition spd="slow">
    <p:dissolve/>
    <p:sndAc>
      <p:stSnd>
        <p:snd r:embed="rId3" name="chimes.wav"/>
      </p:stSnd>
    </p:sndAc>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a:solidFill>
                  <a:schemeClr val="tx2"/>
                </a:solidFill>
              </a:rPr>
              <a:t>2</a:t>
            </a:r>
            <a:endParaRPr lang="en-US" altLang="en-US" sz="1400">
              <a:solidFill>
                <a:schemeClr val="tx2"/>
              </a:solidFill>
            </a:endParaRPr>
          </a:p>
        </p:txBody>
      </p:sp>
      <p:sp>
        <p:nvSpPr>
          <p:cNvPr id="4100" name="Rectangle 3"/>
          <p:cNvSpPr>
            <a:spLocks noChangeArrowheads="1"/>
          </p:cNvSpPr>
          <p:nvPr/>
        </p:nvSpPr>
        <p:spPr bwMode="auto">
          <a:xfrm>
            <a:off x="510387" y="1981200"/>
            <a:ext cx="7924800" cy="4119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609600" indent="-609600" eaLnBrk="1" hangingPunct="1"/>
            <a:endParaRPr lang="en-US" sz="2800" dirty="0">
              <a:latin typeface="Times New Roman"/>
            </a:endParaRPr>
          </a:p>
        </p:txBody>
      </p:sp>
      <p:sp>
        <p:nvSpPr>
          <p:cNvPr id="2" name="Rectangle 1"/>
          <p:cNvSpPr/>
          <p:nvPr/>
        </p:nvSpPr>
        <p:spPr>
          <a:xfrm>
            <a:off x="559536" y="925513"/>
            <a:ext cx="6910225" cy="707886"/>
          </a:xfrm>
          <a:prstGeom prst="rect">
            <a:avLst/>
          </a:prstGeom>
        </p:spPr>
        <p:txBody>
          <a:bodyPr wrap="none">
            <a:spAutoFit/>
          </a:bodyPr>
          <a:lstStyle/>
          <a:p>
            <a:r>
              <a:rPr lang="mn-MN" sz="4000" b="1" dirty="0">
                <a:latin typeface="Times New Roman" panose="02020603050405020304" pitchFamily="18" charset="0"/>
                <a:cs typeface="Times New Roman" panose="02020603050405020304" pitchFamily="18" charset="0"/>
              </a:rPr>
              <a:t>Алгоритмын үндсэн алхмууд</a:t>
            </a:r>
            <a:endParaRPr lang="en-US" sz="4000"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4"/>
          <a:stretch>
            <a:fillRect/>
          </a:stretch>
        </p:blipFill>
        <p:spPr>
          <a:xfrm>
            <a:off x="117707" y="2209800"/>
            <a:ext cx="9017000" cy="3048000"/>
          </a:xfrm>
          <a:prstGeom prst="rect">
            <a:avLst/>
          </a:prstGeom>
        </p:spPr>
      </p:pic>
    </p:spTree>
    <p:extLst>
      <p:ext uri="{BB962C8B-B14F-4D97-AF65-F5344CB8AC3E}">
        <p14:creationId xmlns:p14="http://schemas.microsoft.com/office/powerpoint/2010/main" val="3600654139"/>
      </p:ext>
    </p:extLst>
  </p:cSld>
  <p:clrMapOvr>
    <a:masterClrMapping/>
  </p:clrMapOvr>
  <p:transition spd="slow">
    <p:dissolve/>
    <p:sndAc>
      <p:stSnd>
        <p:snd r:embed="rId3" name="chimes.wav"/>
      </p:stSnd>
    </p:sndAc>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a:solidFill>
                  <a:schemeClr val="tx2"/>
                </a:solidFill>
              </a:rPr>
              <a:t>2</a:t>
            </a:r>
            <a:endParaRPr lang="en-US" altLang="en-US" sz="1400">
              <a:solidFill>
                <a:schemeClr val="tx2"/>
              </a:solidFill>
            </a:endParaRPr>
          </a:p>
        </p:txBody>
      </p:sp>
      <p:sp>
        <p:nvSpPr>
          <p:cNvPr id="4100" name="Rectangle 3"/>
          <p:cNvSpPr>
            <a:spLocks noChangeArrowheads="1"/>
          </p:cNvSpPr>
          <p:nvPr/>
        </p:nvSpPr>
        <p:spPr bwMode="auto">
          <a:xfrm>
            <a:off x="510387" y="1981200"/>
            <a:ext cx="7924800" cy="4119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609600" indent="-609600" eaLnBrk="1" hangingPunct="1"/>
            <a:endParaRPr lang="en-US" sz="2800" dirty="0">
              <a:latin typeface="Times New Roman"/>
            </a:endParaRPr>
          </a:p>
        </p:txBody>
      </p:sp>
      <p:sp>
        <p:nvSpPr>
          <p:cNvPr id="2" name="Rectangle 1"/>
          <p:cNvSpPr/>
          <p:nvPr/>
        </p:nvSpPr>
        <p:spPr>
          <a:xfrm>
            <a:off x="1947063" y="2209800"/>
            <a:ext cx="5051447" cy="707886"/>
          </a:xfrm>
          <a:prstGeom prst="rect">
            <a:avLst/>
          </a:prstGeom>
        </p:spPr>
        <p:txBody>
          <a:bodyPr wrap="none">
            <a:spAutoFit/>
          </a:bodyPr>
          <a:lstStyle/>
          <a:p>
            <a:r>
              <a:rPr lang="en-US" sz="4000" b="1" dirty="0">
                <a:latin typeface="Times New Roman" panose="02020603050405020304" pitchFamily="18" charset="0"/>
                <a:cs typeface="Times New Roman" panose="02020603050405020304" pitchFamily="18" charset="0"/>
              </a:rPr>
              <a:t>J</a:t>
            </a:r>
            <a:r>
              <a:rPr lang="mn-MN" sz="4000" b="1" dirty="0">
                <a:latin typeface="Times New Roman" panose="02020603050405020304" pitchFamily="18" charset="0"/>
                <a:cs typeface="Times New Roman" panose="02020603050405020304" pitchFamily="18" charset="0"/>
              </a:rPr>
              <a:t>avascript гэж юу вэ</a:t>
            </a:r>
            <a:r>
              <a:rPr lang="en-US" sz="40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946271918"/>
      </p:ext>
    </p:extLst>
  </p:cSld>
  <p:clrMapOvr>
    <a:masterClrMapping/>
  </p:clrMapOvr>
  <p:transition spd="slow">
    <p:dissolve/>
    <p:sndAc>
      <p:stSnd>
        <p:snd r:embed="rId3" name="chimes.wav"/>
      </p:stSnd>
    </p:sndAc>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a:solidFill>
                  <a:schemeClr val="tx2"/>
                </a:solidFill>
              </a:rPr>
              <a:t>2</a:t>
            </a:r>
            <a:endParaRPr lang="en-US" altLang="en-US" sz="1400">
              <a:solidFill>
                <a:schemeClr val="tx2"/>
              </a:solidFill>
            </a:endParaRPr>
          </a:p>
        </p:txBody>
      </p:sp>
      <p:sp>
        <p:nvSpPr>
          <p:cNvPr id="4100" name="Rectangle 3"/>
          <p:cNvSpPr>
            <a:spLocks noChangeArrowheads="1"/>
          </p:cNvSpPr>
          <p:nvPr/>
        </p:nvSpPr>
        <p:spPr bwMode="auto">
          <a:xfrm>
            <a:off x="510387" y="1981200"/>
            <a:ext cx="7924800" cy="4119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609600" indent="-609600" eaLnBrk="1" hangingPunct="1"/>
            <a:endParaRPr lang="en-US" sz="2800" dirty="0">
              <a:latin typeface="Times New Roman"/>
            </a:endParaRPr>
          </a:p>
        </p:txBody>
      </p:sp>
      <p:sp>
        <p:nvSpPr>
          <p:cNvPr id="2" name="Rectangle 1"/>
          <p:cNvSpPr/>
          <p:nvPr/>
        </p:nvSpPr>
        <p:spPr>
          <a:xfrm>
            <a:off x="1947063" y="2209800"/>
            <a:ext cx="184731" cy="707886"/>
          </a:xfrm>
          <a:prstGeom prst="rect">
            <a:avLst/>
          </a:prstGeom>
        </p:spPr>
        <p:txBody>
          <a:bodyPr wrap="none">
            <a:spAutoFit/>
          </a:bodyPr>
          <a:lstStyle/>
          <a:p>
            <a:endParaRPr lang="en-US" sz="4000" b="1" dirty="0">
              <a:latin typeface="Times New Roman" panose="02020603050405020304" pitchFamily="18" charset="0"/>
              <a:cs typeface="Times New Roman" panose="02020603050405020304" pitchFamily="18" charset="0"/>
            </a:endParaRPr>
          </a:p>
        </p:txBody>
      </p:sp>
      <p:sp>
        <p:nvSpPr>
          <p:cNvPr id="3" name="Rectangle 2"/>
          <p:cNvSpPr/>
          <p:nvPr/>
        </p:nvSpPr>
        <p:spPr>
          <a:xfrm>
            <a:off x="712393" y="1676400"/>
            <a:ext cx="7520787" cy="3539430"/>
          </a:xfrm>
          <a:prstGeom prst="rect">
            <a:avLst/>
          </a:prstGeom>
        </p:spPr>
        <p:txBody>
          <a:bodyPr wrap="square">
            <a:spAutoFit/>
          </a:bodyPr>
          <a:lstStyle/>
          <a:p>
            <a:pPr algn="just"/>
            <a:r>
              <a:rPr lang="mn-MN" sz="2800" dirty="0">
                <a:latin typeface="Times New Roman" panose="02020603050405020304" pitchFamily="18" charset="0"/>
                <a:cs typeface="Times New Roman" panose="02020603050405020304" pitchFamily="18" charset="0"/>
              </a:rPr>
              <a:t>Вэб дизайнеруудын цаг ямагт хүсэж ирсэн вэб хуудсаа хэрэглэгчиддээ уялдаа холбоотой байлгах хүсэл эрмэлзлэлийг хөгжүүлэхэд </a:t>
            </a:r>
            <a:r>
              <a:rPr lang="en-US" sz="2800" dirty="0">
                <a:latin typeface="Times New Roman" panose="02020603050405020304" pitchFamily="18" charset="0"/>
                <a:cs typeface="Times New Roman" panose="02020603050405020304" pitchFamily="18" charset="0"/>
              </a:rPr>
              <a:t>HTML </a:t>
            </a:r>
            <a:r>
              <a:rPr lang="mn-MN" sz="2800" dirty="0">
                <a:latin typeface="Times New Roman" panose="02020603050405020304" pitchFamily="18" charset="0"/>
                <a:cs typeface="Times New Roman" panose="02020603050405020304" pitchFamily="18" charset="0"/>
              </a:rPr>
              <a:t>нь хангалтгүй ядмаг байсан. Энэ үед </a:t>
            </a:r>
            <a:r>
              <a:rPr lang="en-US" sz="2800" dirty="0">
                <a:latin typeface="Times New Roman" panose="02020603050405020304" pitchFamily="18" charset="0"/>
                <a:cs typeface="Times New Roman" panose="02020603050405020304" pitchFamily="18" charset="0"/>
              </a:rPr>
              <a:t>Netscape </a:t>
            </a:r>
            <a:r>
              <a:rPr lang="mn-MN" sz="2800" dirty="0">
                <a:latin typeface="Times New Roman" panose="02020603050405020304" pitchFamily="18" charset="0"/>
                <a:cs typeface="Times New Roman" panose="02020603050405020304" pitchFamily="18" charset="0"/>
              </a:rPr>
              <a:t>нь браузерийг удирдах болон </a:t>
            </a:r>
            <a:r>
              <a:rPr lang="en-US" sz="2800" dirty="0">
                <a:latin typeface="Times New Roman" panose="02020603050405020304" pitchFamily="18" charset="0"/>
                <a:cs typeface="Times New Roman" panose="02020603050405020304" pitchFamily="18" charset="0"/>
              </a:rPr>
              <a:t>flash </a:t>
            </a:r>
            <a:r>
              <a:rPr lang="mn-MN" sz="2800" dirty="0">
                <a:latin typeface="Times New Roman" panose="02020603050405020304" pitchFamily="18" charset="0"/>
                <a:cs typeface="Times New Roman" panose="02020603050405020304" pitchFamily="18" charset="0"/>
              </a:rPr>
              <a:t>оруулах вэб хуудсыг интерактив чанартай болгох үүднээс </a:t>
            </a:r>
            <a:r>
              <a:rPr lang="en-US" sz="2800" dirty="0">
                <a:latin typeface="Times New Roman" panose="02020603050405020304" pitchFamily="18" charset="0"/>
                <a:cs typeface="Times New Roman" panose="02020603050405020304" pitchFamily="18" charset="0"/>
              </a:rPr>
              <a:t>JavaScript </a:t>
            </a:r>
            <a:r>
              <a:rPr lang="mn-MN" sz="2800" dirty="0">
                <a:latin typeface="Times New Roman" panose="02020603050405020304" pitchFamily="18" charset="0"/>
                <a:cs typeface="Times New Roman" panose="02020603050405020304" pitchFamily="18" charset="0"/>
              </a:rPr>
              <a:t>програмчиллын хэлийг боловсруулсан байна. </a:t>
            </a:r>
            <a:endParaRPr lang="en-US" sz="2800" dirty="0"/>
          </a:p>
        </p:txBody>
      </p:sp>
    </p:spTree>
    <p:extLst>
      <p:ext uri="{BB962C8B-B14F-4D97-AF65-F5344CB8AC3E}">
        <p14:creationId xmlns:p14="http://schemas.microsoft.com/office/powerpoint/2010/main" val="2862917445"/>
      </p:ext>
    </p:extLst>
  </p:cSld>
  <p:clrMapOvr>
    <a:masterClrMapping/>
  </p:clrMapOvr>
  <p:transition spd="slow">
    <p:dissolve/>
    <p:sndAc>
      <p:stSnd>
        <p:snd r:embed="rId3" name="chimes.wav"/>
      </p:stSnd>
    </p:sndAc>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a:solidFill>
                  <a:schemeClr val="tx2"/>
                </a:solidFill>
              </a:rPr>
              <a:t>2</a:t>
            </a:r>
            <a:endParaRPr lang="en-US" altLang="en-US" sz="1400">
              <a:solidFill>
                <a:schemeClr val="tx2"/>
              </a:solidFill>
            </a:endParaRPr>
          </a:p>
        </p:txBody>
      </p:sp>
      <p:sp>
        <p:nvSpPr>
          <p:cNvPr id="4100" name="Rectangle 3"/>
          <p:cNvSpPr>
            <a:spLocks noChangeArrowheads="1"/>
          </p:cNvSpPr>
          <p:nvPr/>
        </p:nvSpPr>
        <p:spPr bwMode="auto">
          <a:xfrm>
            <a:off x="510387" y="1981200"/>
            <a:ext cx="7924800" cy="4119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609600" indent="-609600" eaLnBrk="1" hangingPunct="1"/>
            <a:endParaRPr lang="en-US" sz="2800" dirty="0">
              <a:latin typeface="Times New Roman"/>
            </a:endParaRPr>
          </a:p>
        </p:txBody>
      </p:sp>
      <p:sp>
        <p:nvSpPr>
          <p:cNvPr id="2" name="Rectangle 1"/>
          <p:cNvSpPr/>
          <p:nvPr/>
        </p:nvSpPr>
        <p:spPr>
          <a:xfrm>
            <a:off x="1947063" y="2209800"/>
            <a:ext cx="184731" cy="707886"/>
          </a:xfrm>
          <a:prstGeom prst="rect">
            <a:avLst/>
          </a:prstGeom>
        </p:spPr>
        <p:txBody>
          <a:bodyPr wrap="none">
            <a:spAutoFit/>
          </a:bodyPr>
          <a:lstStyle/>
          <a:p>
            <a:endParaRPr lang="en-US" sz="4000" b="1" dirty="0">
              <a:latin typeface="Times New Roman" panose="02020603050405020304" pitchFamily="18" charset="0"/>
              <a:cs typeface="Times New Roman" panose="02020603050405020304" pitchFamily="18" charset="0"/>
            </a:endParaRPr>
          </a:p>
        </p:txBody>
      </p:sp>
      <p:sp>
        <p:nvSpPr>
          <p:cNvPr id="3" name="Rectangle 2"/>
          <p:cNvSpPr/>
          <p:nvPr/>
        </p:nvSpPr>
        <p:spPr>
          <a:xfrm>
            <a:off x="712393" y="2133600"/>
            <a:ext cx="7520787" cy="2246769"/>
          </a:xfrm>
          <a:prstGeom prst="rect">
            <a:avLst/>
          </a:prstGeom>
        </p:spPr>
        <p:txBody>
          <a:bodyPr wrap="square">
            <a:spAutoFit/>
          </a:bodyPr>
          <a:lstStyle/>
          <a:p>
            <a:pPr algn="just"/>
            <a:r>
              <a:rPr lang="en-US" sz="2800" dirty="0">
                <a:latin typeface="Times New Roman" panose="02020603050405020304" pitchFamily="18" charset="0"/>
                <a:cs typeface="Times New Roman" panose="02020603050405020304" pitchFamily="18" charset="0"/>
              </a:rPr>
              <a:t>JavaScript </a:t>
            </a:r>
            <a:r>
              <a:rPr lang="mn-MN" sz="2800" dirty="0">
                <a:latin typeface="Times New Roman" panose="02020603050405020304" pitchFamily="18" charset="0"/>
                <a:cs typeface="Times New Roman" panose="02020603050405020304" pitchFamily="18" charset="0"/>
              </a:rPr>
              <a:t>код нь </a:t>
            </a:r>
            <a:r>
              <a:rPr lang="en-US" sz="2800" dirty="0">
                <a:latin typeface="Times New Roman" panose="02020603050405020304" pitchFamily="18" charset="0"/>
                <a:cs typeface="Times New Roman" panose="02020603050405020304" pitchFamily="18" charset="0"/>
              </a:rPr>
              <a:t>HTML </a:t>
            </a:r>
            <a:r>
              <a:rPr lang="mn-MN" sz="2800" dirty="0">
                <a:latin typeface="Times New Roman" panose="02020603050405020304" pitchFamily="18" charset="0"/>
                <a:cs typeface="Times New Roman" panose="02020603050405020304" pitchFamily="18" charset="0"/>
              </a:rPr>
              <a:t>дотор </a:t>
            </a:r>
            <a:r>
              <a:rPr lang="mn-MN" sz="2800" b="1" dirty="0">
                <a:latin typeface="Times New Roman" panose="02020603050405020304" pitchFamily="18" charset="0"/>
                <a:cs typeface="Times New Roman" panose="02020603050405020304" pitchFamily="18" charset="0"/>
              </a:rPr>
              <a:t>&lt;</a:t>
            </a:r>
            <a:r>
              <a:rPr lang="en-US" sz="2800" b="1" dirty="0">
                <a:latin typeface="Times New Roman" panose="02020603050405020304" pitchFamily="18" charset="0"/>
                <a:cs typeface="Times New Roman" panose="02020603050405020304" pitchFamily="18" charset="0"/>
              </a:rPr>
              <a:t>script&gt; </a:t>
            </a:r>
            <a:r>
              <a:rPr lang="mn-MN" sz="2800" dirty="0">
                <a:latin typeface="Times New Roman" panose="02020603050405020304" pitchFamily="18" charset="0"/>
                <a:cs typeface="Times New Roman" panose="02020603050405020304" pitchFamily="18" charset="0"/>
              </a:rPr>
              <a:t>гэсэн коммадаар (хаалт комманд) хаагдсан байдаг бөгөөд энэ хаалтаар нь вэб браузер уг блок кодыг цонхонд үзүүлэх биш ажиллуулах ёстой болохыг ялгаж танина.</a:t>
            </a:r>
            <a:endParaRPr lang="en-US" sz="2800" dirty="0"/>
          </a:p>
        </p:txBody>
      </p:sp>
    </p:spTree>
    <p:extLst>
      <p:ext uri="{BB962C8B-B14F-4D97-AF65-F5344CB8AC3E}">
        <p14:creationId xmlns:p14="http://schemas.microsoft.com/office/powerpoint/2010/main" val="3216066218"/>
      </p:ext>
    </p:extLst>
  </p:cSld>
  <p:clrMapOvr>
    <a:masterClrMapping/>
  </p:clrMapOvr>
  <p:transition spd="slow">
    <p:dissolve/>
    <p:sndAc>
      <p:stSnd>
        <p:snd r:embed="rId3" name="chimes.wav"/>
      </p:stSnd>
    </p:sndAc>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a:solidFill>
                  <a:schemeClr val="tx2"/>
                </a:solidFill>
              </a:rPr>
              <a:t>2</a:t>
            </a:r>
            <a:endParaRPr lang="en-US" altLang="en-US" sz="1400">
              <a:solidFill>
                <a:schemeClr val="tx2"/>
              </a:solidFill>
            </a:endParaRPr>
          </a:p>
        </p:txBody>
      </p:sp>
      <p:sp>
        <p:nvSpPr>
          <p:cNvPr id="4100" name="Rectangle 3"/>
          <p:cNvSpPr>
            <a:spLocks noChangeArrowheads="1"/>
          </p:cNvSpPr>
          <p:nvPr/>
        </p:nvSpPr>
        <p:spPr bwMode="auto">
          <a:xfrm>
            <a:off x="510387" y="1528914"/>
            <a:ext cx="79248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609600" indent="-609600" eaLnBrk="1" hangingPunct="1"/>
            <a:endParaRPr lang="en-US" sz="2800" dirty="0">
              <a:latin typeface="Times New Roman"/>
            </a:endParaRPr>
          </a:p>
        </p:txBody>
      </p:sp>
      <p:sp>
        <p:nvSpPr>
          <p:cNvPr id="9" name="TextBox 8">
            <a:extLst>
              <a:ext uri="{FF2B5EF4-FFF2-40B4-BE49-F238E27FC236}">
                <a16:creationId xmlns:a16="http://schemas.microsoft.com/office/drawing/2014/main" id="{A974CB0B-4691-4AE9-A617-436818585B9B}"/>
              </a:ext>
            </a:extLst>
          </p:cNvPr>
          <p:cNvSpPr txBox="1"/>
          <p:nvPr/>
        </p:nvSpPr>
        <p:spPr>
          <a:xfrm>
            <a:off x="838200" y="990600"/>
            <a:ext cx="8077200" cy="6432530"/>
          </a:xfrm>
          <a:prstGeom prst="rect">
            <a:avLst/>
          </a:prstGeom>
          <a:noFill/>
        </p:spPr>
        <p:txBody>
          <a:bodyPr wrap="square">
            <a:spAutoFit/>
          </a:bodyPr>
          <a:lstStyle/>
          <a:p>
            <a:pPr algn="ctr"/>
            <a:r>
              <a:rPr lang="mn-MN" sz="4400" b="1" dirty="0">
                <a:solidFill>
                  <a:srgbClr val="002060"/>
                </a:solidFill>
                <a:latin typeface="Times New Roman" panose="02020603050405020304" pitchFamily="18" charset="0"/>
                <a:cs typeface="Times New Roman" panose="02020603050405020304" pitchFamily="18" charset="0"/>
              </a:rPr>
              <a:t>100 онооны задаргаа</a:t>
            </a:r>
          </a:p>
          <a:p>
            <a:r>
              <a:rPr lang="mn-MN" sz="4400" b="1" dirty="0">
                <a:latin typeface="Times New Roman" panose="02020603050405020304" pitchFamily="18" charset="0"/>
                <a:cs typeface="Times New Roman" panose="02020603050405020304" pitchFamily="18" charset="0"/>
              </a:rPr>
              <a:t>ИРЦ-10</a:t>
            </a:r>
          </a:p>
          <a:p>
            <a:r>
              <a:rPr lang="mn-MN" sz="4400" b="1" dirty="0">
                <a:latin typeface="Times New Roman" panose="02020603050405020304" pitchFamily="18" charset="0"/>
                <a:cs typeface="Times New Roman" panose="02020603050405020304" pitchFamily="18" charset="0"/>
              </a:rPr>
              <a:t>Явцын шалгалт-20 /2 удаа/</a:t>
            </a:r>
          </a:p>
          <a:p>
            <a:r>
              <a:rPr lang="mn-MN" sz="4400" b="1" dirty="0">
                <a:latin typeface="Times New Roman" panose="02020603050405020304" pitchFamily="18" charset="0"/>
                <a:cs typeface="Times New Roman" panose="02020603050405020304" pitchFamily="18" charset="0"/>
              </a:rPr>
              <a:t>Биедаалт-</a:t>
            </a:r>
            <a:r>
              <a:rPr lang="en-US" sz="4400" b="1" dirty="0">
                <a:latin typeface="Times New Roman" panose="02020603050405020304" pitchFamily="18" charset="0"/>
                <a:cs typeface="Times New Roman" panose="02020603050405020304" pitchFamily="18" charset="0"/>
              </a:rPr>
              <a:t>10</a:t>
            </a:r>
            <a:r>
              <a:rPr lang="mn-MN" sz="4400" b="1" dirty="0">
                <a:latin typeface="Times New Roman" panose="02020603050405020304" pitchFamily="18" charset="0"/>
                <a:cs typeface="Times New Roman" panose="02020603050405020304" pitchFamily="18" charset="0"/>
              </a:rPr>
              <a:t> /</a:t>
            </a:r>
            <a:r>
              <a:rPr lang="en-US" sz="4400" b="1" dirty="0">
                <a:latin typeface="Times New Roman" panose="02020603050405020304" pitchFamily="18" charset="0"/>
                <a:cs typeface="Times New Roman" panose="02020603050405020304" pitchFamily="18" charset="0"/>
              </a:rPr>
              <a:t>1</a:t>
            </a:r>
            <a:r>
              <a:rPr lang="mn-MN" sz="4400" b="1" dirty="0">
                <a:latin typeface="Times New Roman" panose="02020603050405020304" pitchFamily="18" charset="0"/>
                <a:cs typeface="Times New Roman" panose="02020603050405020304" pitchFamily="18" charset="0"/>
              </a:rPr>
              <a:t>удаа/</a:t>
            </a:r>
          </a:p>
          <a:p>
            <a:r>
              <a:rPr lang="mn-MN" sz="4400" b="1" dirty="0">
                <a:latin typeface="Times New Roman" panose="02020603050405020304" pitchFamily="18" charset="0"/>
                <a:cs typeface="Times New Roman" panose="02020603050405020304" pitchFamily="18" charset="0"/>
              </a:rPr>
              <a:t>Лаборатори-</a:t>
            </a:r>
            <a:r>
              <a:rPr lang="en-US" sz="4400" b="1">
                <a:latin typeface="Times New Roman" panose="02020603050405020304" pitchFamily="18" charset="0"/>
                <a:cs typeface="Times New Roman" panose="02020603050405020304" pitchFamily="18" charset="0"/>
              </a:rPr>
              <a:t>3</a:t>
            </a:r>
            <a:r>
              <a:rPr lang="mn-MN" sz="4400" b="1">
                <a:latin typeface="Times New Roman" panose="02020603050405020304" pitchFamily="18" charset="0"/>
                <a:cs typeface="Times New Roman" panose="02020603050405020304" pitchFamily="18" charset="0"/>
              </a:rPr>
              <a:t>0</a:t>
            </a:r>
            <a:endParaRPr lang="mn-MN" sz="4400" b="1" dirty="0">
              <a:latin typeface="Times New Roman" panose="02020603050405020304" pitchFamily="18" charset="0"/>
              <a:cs typeface="Times New Roman" panose="02020603050405020304" pitchFamily="18" charset="0"/>
            </a:endParaRPr>
          </a:p>
          <a:p>
            <a:r>
              <a:rPr lang="mn-MN" sz="4400" b="1" dirty="0">
                <a:latin typeface="Times New Roman" panose="02020603050405020304" pitchFamily="18" charset="0"/>
                <a:cs typeface="Times New Roman" panose="02020603050405020304" pitchFamily="18" charset="0"/>
              </a:rPr>
              <a:t>Улирлын эцсийн шалгалт-30</a:t>
            </a:r>
          </a:p>
          <a:p>
            <a:pPr algn="ctr"/>
            <a:endParaRPr lang="mn-MN" sz="4400" b="1" dirty="0">
              <a:latin typeface="Times New Roman" panose="02020603050405020304" pitchFamily="18" charset="0"/>
              <a:cs typeface="Times New Roman" panose="02020603050405020304" pitchFamily="18" charset="0"/>
            </a:endParaRPr>
          </a:p>
          <a:p>
            <a:pPr algn="ctr"/>
            <a:endParaRPr lang="mn-MN" sz="4400" b="1" dirty="0">
              <a:latin typeface="Times New Roman" panose="02020603050405020304" pitchFamily="18" charset="0"/>
              <a:cs typeface="Times New Roman" panose="02020603050405020304" pitchFamily="18" charset="0"/>
            </a:endParaRPr>
          </a:p>
          <a:p>
            <a:pPr algn="ctr"/>
            <a:endParaRPr lang="en-US" sz="6000" b="1" dirty="0"/>
          </a:p>
        </p:txBody>
      </p:sp>
    </p:spTree>
    <p:extLst>
      <p:ext uri="{BB962C8B-B14F-4D97-AF65-F5344CB8AC3E}">
        <p14:creationId xmlns:p14="http://schemas.microsoft.com/office/powerpoint/2010/main" val="397179414"/>
      </p:ext>
    </p:extLst>
  </p:cSld>
  <p:clrMapOvr>
    <a:masterClrMapping/>
  </p:clrMapOvr>
  <p:transition spd="slow">
    <p:dissolve/>
    <p:sndAc>
      <p:stSnd>
        <p:snd r:embed="rId3" name="chimes.wav"/>
      </p:stSnd>
    </p:sndAc>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a:solidFill>
                  <a:schemeClr val="tx2"/>
                </a:solidFill>
              </a:rPr>
              <a:t>2</a:t>
            </a:r>
            <a:endParaRPr lang="en-US" altLang="en-US" sz="1400">
              <a:solidFill>
                <a:schemeClr val="tx2"/>
              </a:solidFill>
            </a:endParaRPr>
          </a:p>
        </p:txBody>
      </p:sp>
      <p:sp>
        <p:nvSpPr>
          <p:cNvPr id="4100" name="Rectangle 3"/>
          <p:cNvSpPr>
            <a:spLocks noChangeArrowheads="1"/>
          </p:cNvSpPr>
          <p:nvPr/>
        </p:nvSpPr>
        <p:spPr bwMode="auto">
          <a:xfrm>
            <a:off x="510387" y="1981200"/>
            <a:ext cx="7924800" cy="4119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609600" indent="-609600" eaLnBrk="1" hangingPunct="1"/>
            <a:endParaRPr lang="en-US" sz="2800" dirty="0">
              <a:latin typeface="Times New Roman"/>
            </a:endParaRPr>
          </a:p>
        </p:txBody>
      </p:sp>
      <p:sp>
        <p:nvSpPr>
          <p:cNvPr id="2" name="Rectangle 1"/>
          <p:cNvSpPr/>
          <p:nvPr/>
        </p:nvSpPr>
        <p:spPr>
          <a:xfrm>
            <a:off x="1947063" y="2209800"/>
            <a:ext cx="184731" cy="707886"/>
          </a:xfrm>
          <a:prstGeom prst="rect">
            <a:avLst/>
          </a:prstGeom>
        </p:spPr>
        <p:txBody>
          <a:bodyPr wrap="none">
            <a:spAutoFit/>
          </a:bodyPr>
          <a:lstStyle/>
          <a:p>
            <a:endParaRPr lang="en-US" sz="4000" b="1" dirty="0">
              <a:latin typeface="Times New Roman" panose="02020603050405020304" pitchFamily="18" charset="0"/>
              <a:cs typeface="Times New Roman" panose="02020603050405020304" pitchFamily="18" charset="0"/>
            </a:endParaRPr>
          </a:p>
        </p:txBody>
      </p:sp>
      <p:sp>
        <p:nvSpPr>
          <p:cNvPr id="3" name="Rectangle 2"/>
          <p:cNvSpPr/>
          <p:nvPr/>
        </p:nvSpPr>
        <p:spPr>
          <a:xfrm>
            <a:off x="712393" y="1734533"/>
            <a:ext cx="7520787" cy="3108543"/>
          </a:xfrm>
          <a:prstGeom prst="rect">
            <a:avLst/>
          </a:prstGeom>
        </p:spPr>
        <p:txBody>
          <a:bodyPr wrap="square">
            <a:spAutoFit/>
          </a:bodyPr>
          <a:lstStyle/>
          <a:p>
            <a:pPr algn="just"/>
            <a:r>
              <a:rPr lang="mn-MN" sz="2800" dirty="0">
                <a:latin typeface="Times New Roman" panose="02020603050405020304" pitchFamily="18" charset="0"/>
                <a:cs typeface="Times New Roman" panose="02020603050405020304" pitchFamily="18" charset="0"/>
              </a:rPr>
              <a:t>Ихэвчлэн энэ блок нь </a:t>
            </a:r>
            <a:r>
              <a:rPr lang="en-US" sz="2800" dirty="0">
                <a:latin typeface="Times New Roman" panose="02020603050405020304" pitchFamily="18" charset="0"/>
                <a:cs typeface="Times New Roman" panose="02020603050405020304" pitchFamily="18" charset="0"/>
              </a:rPr>
              <a:t>HTML- </a:t>
            </a:r>
            <a:r>
              <a:rPr lang="mn-MN" sz="2800" dirty="0">
                <a:latin typeface="Times New Roman" panose="02020603050405020304" pitchFamily="18" charset="0"/>
                <a:cs typeface="Times New Roman" panose="02020603050405020304" pitchFamily="18" charset="0"/>
              </a:rPr>
              <a:t>н </a:t>
            </a:r>
            <a:r>
              <a:rPr lang="mn-MN" sz="2800" b="1" dirty="0">
                <a:latin typeface="Times New Roman" panose="02020603050405020304" pitchFamily="18" charset="0"/>
                <a:cs typeface="Times New Roman" panose="02020603050405020304" pitchFamily="18" charset="0"/>
              </a:rPr>
              <a:t>&lt;</a:t>
            </a:r>
            <a:r>
              <a:rPr lang="en-US" sz="2800" b="1" dirty="0">
                <a:latin typeface="Times New Roman" panose="02020603050405020304" pitchFamily="18" charset="0"/>
                <a:cs typeface="Times New Roman" panose="02020603050405020304" pitchFamily="18" charset="0"/>
              </a:rPr>
              <a:t>head&gt; </a:t>
            </a:r>
            <a:r>
              <a:rPr lang="mn-MN" sz="2800" dirty="0">
                <a:latin typeface="Times New Roman" panose="02020603050405020304" pitchFamily="18" charset="0"/>
                <a:cs typeface="Times New Roman" panose="02020603050405020304" pitchFamily="18" charset="0"/>
              </a:rPr>
              <a:t>гэсэн хэсэгт бичигдсэн байдаг. </a:t>
            </a:r>
            <a:r>
              <a:rPr lang="en-US" sz="2800" dirty="0">
                <a:latin typeface="Times New Roman" panose="02020603050405020304" pitchFamily="18" charset="0"/>
                <a:cs typeface="Times New Roman" panose="02020603050405020304" pitchFamily="18" charset="0"/>
              </a:rPr>
              <a:t>JavaScript </a:t>
            </a:r>
            <a:r>
              <a:rPr lang="mn-MN" sz="2800" dirty="0">
                <a:latin typeface="Times New Roman" panose="02020603050405020304" pitchFamily="18" charset="0"/>
                <a:cs typeface="Times New Roman" panose="02020603050405020304" pitchFamily="18" charset="0"/>
              </a:rPr>
              <a:t>нь вэб зохиогч болон программистуудад зориулагдсан интерактив чанартай гүнзгий шатны хэл юм. Энэ нь судлах зүйлд тулгуурласан хэл бөгөөд бусад хэл болох </a:t>
            </a:r>
            <a:r>
              <a:rPr lang="en-US" sz="2800" dirty="0">
                <a:latin typeface="Times New Roman" panose="02020603050405020304" pitchFamily="18" charset="0"/>
                <a:cs typeface="Times New Roman" panose="02020603050405020304" pitchFamily="18" charset="0"/>
              </a:rPr>
              <a:t>Java </a:t>
            </a:r>
            <a:r>
              <a:rPr lang="mn-MN" sz="2800" dirty="0">
                <a:latin typeface="Times New Roman" panose="02020603050405020304" pitchFamily="18" charset="0"/>
                <a:cs typeface="Times New Roman" panose="02020603050405020304" pitchFamily="18" charset="0"/>
              </a:rPr>
              <a:t>болон </a:t>
            </a:r>
            <a:r>
              <a:rPr lang="en-US" sz="2800" dirty="0">
                <a:latin typeface="Times New Roman" panose="02020603050405020304" pitchFamily="18" charset="0"/>
                <a:cs typeface="Times New Roman" panose="02020603050405020304" pitchFamily="18" charset="0"/>
              </a:rPr>
              <a:t>C++ </a:t>
            </a:r>
            <a:r>
              <a:rPr lang="mn-MN" sz="2800" dirty="0">
                <a:latin typeface="Times New Roman" panose="02020603050405020304" pitchFamily="18" charset="0"/>
                <a:cs typeface="Times New Roman" panose="02020603050405020304" pitchFamily="18" charset="0"/>
              </a:rPr>
              <a:t>үндсэн шинж чанарыг агуулсан байдаг. </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6973137"/>
      </p:ext>
    </p:extLst>
  </p:cSld>
  <p:clrMapOvr>
    <a:masterClrMapping/>
  </p:clrMapOvr>
  <p:transition spd="slow">
    <p:dissolve/>
    <p:sndAc>
      <p:stSnd>
        <p:snd r:embed="rId3" name="chimes.wav"/>
      </p:stSnd>
    </p:sndAc>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a:solidFill>
                  <a:schemeClr val="tx2"/>
                </a:solidFill>
              </a:rPr>
              <a:t>2</a:t>
            </a:r>
            <a:endParaRPr lang="en-US" altLang="en-US" sz="1400">
              <a:solidFill>
                <a:schemeClr val="tx2"/>
              </a:solidFill>
            </a:endParaRPr>
          </a:p>
        </p:txBody>
      </p:sp>
      <p:sp>
        <p:nvSpPr>
          <p:cNvPr id="4100" name="Rectangle 3"/>
          <p:cNvSpPr>
            <a:spLocks noChangeArrowheads="1"/>
          </p:cNvSpPr>
          <p:nvPr/>
        </p:nvSpPr>
        <p:spPr bwMode="auto">
          <a:xfrm>
            <a:off x="510387" y="1981200"/>
            <a:ext cx="7924800" cy="4119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609600" indent="-609600" eaLnBrk="1" hangingPunct="1"/>
            <a:endParaRPr lang="en-US" sz="2800" dirty="0">
              <a:latin typeface="Times New Roman"/>
            </a:endParaRPr>
          </a:p>
        </p:txBody>
      </p:sp>
      <p:sp>
        <p:nvSpPr>
          <p:cNvPr id="2" name="Rectangle 1"/>
          <p:cNvSpPr/>
          <p:nvPr/>
        </p:nvSpPr>
        <p:spPr>
          <a:xfrm>
            <a:off x="1947063" y="2209800"/>
            <a:ext cx="184731" cy="707886"/>
          </a:xfrm>
          <a:prstGeom prst="rect">
            <a:avLst/>
          </a:prstGeom>
        </p:spPr>
        <p:txBody>
          <a:bodyPr wrap="none">
            <a:spAutoFit/>
          </a:bodyPr>
          <a:lstStyle/>
          <a:p>
            <a:endParaRPr lang="en-US" sz="4000" b="1" dirty="0">
              <a:latin typeface="Times New Roman" panose="02020603050405020304" pitchFamily="18" charset="0"/>
              <a:cs typeface="Times New Roman" panose="02020603050405020304" pitchFamily="18" charset="0"/>
            </a:endParaRPr>
          </a:p>
        </p:txBody>
      </p:sp>
      <p:sp>
        <p:nvSpPr>
          <p:cNvPr id="3" name="Rectangle 2"/>
          <p:cNvSpPr/>
          <p:nvPr/>
        </p:nvSpPr>
        <p:spPr>
          <a:xfrm>
            <a:off x="712393" y="1734533"/>
            <a:ext cx="7520787" cy="3970318"/>
          </a:xfrm>
          <a:prstGeom prst="rect">
            <a:avLst/>
          </a:prstGeom>
        </p:spPr>
        <p:txBody>
          <a:bodyPr wrap="square">
            <a:spAutoFit/>
          </a:bodyPr>
          <a:lstStyle/>
          <a:p>
            <a:pPr algn="just"/>
            <a:r>
              <a:rPr lang="en-US" sz="2800" dirty="0">
                <a:latin typeface="Times New Roman" panose="02020603050405020304" pitchFamily="18" charset="0"/>
                <a:cs typeface="Times New Roman" panose="02020603050405020304" pitchFamily="18" charset="0"/>
              </a:rPr>
              <a:t>Java </a:t>
            </a:r>
            <a:r>
              <a:rPr lang="mn-MN" sz="2800" dirty="0">
                <a:latin typeface="Times New Roman" panose="02020603050405020304" pitchFamily="18" charset="0"/>
                <a:cs typeface="Times New Roman" panose="02020603050405020304" pitchFamily="18" charset="0"/>
              </a:rPr>
              <a:t>нь технологийн хувьд </a:t>
            </a:r>
            <a:r>
              <a:rPr lang="en-US" sz="2800" dirty="0">
                <a:latin typeface="Times New Roman" panose="02020603050405020304" pitchFamily="18" charset="0"/>
                <a:cs typeface="Times New Roman" panose="02020603050405020304" pitchFamily="18" charset="0"/>
              </a:rPr>
              <a:t>JavaScript-</a:t>
            </a:r>
            <a:r>
              <a:rPr lang="mn-MN" sz="2800" dirty="0">
                <a:latin typeface="Times New Roman" panose="02020603050405020304" pitchFamily="18" charset="0"/>
                <a:cs typeface="Times New Roman" panose="02020603050405020304" pitchFamily="18" charset="0"/>
              </a:rPr>
              <a:t>тай төсөөтэй. Гэсэн хэдий ч тэдгээрийн хооронд ялгаа бий. </a:t>
            </a:r>
            <a:r>
              <a:rPr lang="en-US" sz="2800" dirty="0">
                <a:latin typeface="Times New Roman" panose="02020603050405020304" pitchFamily="18" charset="0"/>
                <a:cs typeface="Times New Roman" panose="02020603050405020304" pitchFamily="18" charset="0"/>
              </a:rPr>
              <a:t>JavaScript-</a:t>
            </a:r>
            <a:r>
              <a:rPr lang="mn-MN" sz="2800" dirty="0">
                <a:latin typeface="Times New Roman" panose="02020603050405020304" pitchFamily="18" charset="0"/>
                <a:cs typeface="Times New Roman" panose="02020603050405020304" pitchFamily="18" charset="0"/>
              </a:rPr>
              <a:t>ээс ялгаатай нь </a:t>
            </a:r>
            <a:r>
              <a:rPr lang="en-US" sz="2800" dirty="0">
                <a:latin typeface="Times New Roman" panose="02020603050405020304" pitchFamily="18" charset="0"/>
                <a:cs typeface="Times New Roman" panose="02020603050405020304" pitchFamily="18" charset="0"/>
              </a:rPr>
              <a:t>Java </a:t>
            </a:r>
            <a:r>
              <a:rPr lang="mn-MN" sz="2800" dirty="0">
                <a:latin typeface="Times New Roman" panose="02020603050405020304" pitchFamily="18" charset="0"/>
                <a:cs typeface="Times New Roman" panose="02020603050405020304" pitchFamily="18" charset="0"/>
              </a:rPr>
              <a:t>программ нь вэб хуудас дотор шууд холболт хийх боломжгүй байдаг.  Үүнд </a:t>
            </a:r>
            <a:r>
              <a:rPr lang="en-US" sz="2800" dirty="0">
                <a:latin typeface="Times New Roman" panose="02020603050405020304" pitchFamily="18" charset="0"/>
                <a:cs typeface="Times New Roman" panose="02020603050405020304" pitchFamily="18" charset="0"/>
              </a:rPr>
              <a:t>HTML </a:t>
            </a:r>
            <a:r>
              <a:rPr lang="mn-MN" sz="2800" dirty="0">
                <a:latin typeface="Times New Roman" panose="02020603050405020304" pitchFamily="18" charset="0"/>
                <a:cs typeface="Times New Roman" panose="02020603050405020304" pitchFamily="18" charset="0"/>
              </a:rPr>
              <a:t>болон бусад браузерээр таниулсан обьектуудад </a:t>
            </a:r>
            <a:r>
              <a:rPr lang="en-US" sz="2800" dirty="0">
                <a:latin typeface="Times New Roman" panose="02020603050405020304" pitchFamily="18" charset="0"/>
                <a:cs typeface="Times New Roman" panose="02020603050405020304" pitchFamily="18" charset="0"/>
              </a:rPr>
              <a:t>client side </a:t>
            </a:r>
            <a:r>
              <a:rPr lang="mn-MN" sz="2800" dirty="0">
                <a:latin typeface="Times New Roman" panose="02020603050405020304" pitchFamily="18" charset="0"/>
                <a:cs typeface="Times New Roman" panose="02020603050405020304" pitchFamily="18" charset="0"/>
              </a:rPr>
              <a:t>хувилбар байдаггүй. </a:t>
            </a:r>
            <a:r>
              <a:rPr lang="en-US" sz="2800" dirty="0">
                <a:latin typeface="Times New Roman" panose="02020603050405020304" pitchFamily="18" charset="0"/>
                <a:cs typeface="Times New Roman" panose="02020603050405020304" pitchFamily="18" charset="0"/>
              </a:rPr>
              <a:t>Java </a:t>
            </a:r>
            <a:r>
              <a:rPr lang="mn-MN" sz="2800" dirty="0">
                <a:latin typeface="Times New Roman" panose="02020603050405020304" pitchFamily="18" charset="0"/>
                <a:cs typeface="Times New Roman" panose="02020603050405020304" pitchFamily="18" charset="0"/>
              </a:rPr>
              <a:t>хэлний бүтэц болон </a:t>
            </a:r>
            <a:r>
              <a:rPr lang="en-US" sz="2800" dirty="0">
                <a:latin typeface="Times New Roman" panose="02020603050405020304" pitchFamily="18" charset="0"/>
                <a:cs typeface="Times New Roman" panose="02020603050405020304" pitchFamily="18" charset="0"/>
              </a:rPr>
              <a:t>syntax </a:t>
            </a:r>
            <a:r>
              <a:rPr lang="mn-MN" sz="2800" dirty="0">
                <a:latin typeface="Times New Roman" panose="02020603050405020304" pitchFamily="18" charset="0"/>
                <a:cs typeface="Times New Roman" panose="02020603050405020304" pitchFamily="18" charset="0"/>
              </a:rPr>
              <a:t>нь </a:t>
            </a:r>
            <a:r>
              <a:rPr lang="en-US" sz="2800" dirty="0">
                <a:latin typeface="Times New Roman" panose="02020603050405020304" pitchFamily="18" charset="0"/>
                <a:cs typeface="Times New Roman" panose="02020603050405020304" pitchFamily="18" charset="0"/>
              </a:rPr>
              <a:t>JavaScript-</a:t>
            </a:r>
            <a:r>
              <a:rPr lang="mn-MN" sz="2800" dirty="0">
                <a:latin typeface="Times New Roman" panose="02020603050405020304" pitchFamily="18" charset="0"/>
                <a:cs typeface="Times New Roman" panose="02020603050405020304" pitchFamily="18" charset="0"/>
              </a:rPr>
              <a:t>тай маш ойролцоо холбоотой зохиогдсон байдаг.</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2344770"/>
      </p:ext>
    </p:extLst>
  </p:cSld>
  <p:clrMapOvr>
    <a:masterClrMapping/>
  </p:clrMapOvr>
  <p:transition spd="slow">
    <p:dissolve/>
    <p:sndAc>
      <p:stSnd>
        <p:snd r:embed="rId3" name="chimes.wav"/>
      </p:stSnd>
    </p:sndAc>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a:solidFill>
                  <a:schemeClr val="tx2"/>
                </a:solidFill>
              </a:rPr>
              <a:t>2</a:t>
            </a:r>
            <a:endParaRPr lang="en-US" altLang="en-US" sz="1400">
              <a:solidFill>
                <a:schemeClr val="tx2"/>
              </a:solidFill>
            </a:endParaRPr>
          </a:p>
        </p:txBody>
      </p:sp>
      <p:sp>
        <p:nvSpPr>
          <p:cNvPr id="4100" name="Rectangle 3"/>
          <p:cNvSpPr>
            <a:spLocks noChangeArrowheads="1"/>
          </p:cNvSpPr>
          <p:nvPr/>
        </p:nvSpPr>
        <p:spPr bwMode="auto">
          <a:xfrm>
            <a:off x="510387" y="1981200"/>
            <a:ext cx="7924800" cy="4119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609600" indent="-609600" eaLnBrk="1" hangingPunct="1"/>
            <a:endParaRPr lang="en-US" sz="2800" dirty="0">
              <a:latin typeface="Times New Roman"/>
            </a:endParaRPr>
          </a:p>
        </p:txBody>
      </p:sp>
      <p:sp>
        <p:nvSpPr>
          <p:cNvPr id="2" name="Rectangle 1"/>
          <p:cNvSpPr/>
          <p:nvPr/>
        </p:nvSpPr>
        <p:spPr>
          <a:xfrm>
            <a:off x="1947063" y="2209800"/>
            <a:ext cx="184731" cy="707886"/>
          </a:xfrm>
          <a:prstGeom prst="rect">
            <a:avLst/>
          </a:prstGeom>
        </p:spPr>
        <p:txBody>
          <a:bodyPr wrap="none">
            <a:spAutoFit/>
          </a:bodyPr>
          <a:lstStyle/>
          <a:p>
            <a:endParaRPr lang="en-US" sz="4000" b="1" dirty="0">
              <a:latin typeface="Times New Roman" panose="02020603050405020304" pitchFamily="18" charset="0"/>
              <a:cs typeface="Times New Roman" panose="02020603050405020304" pitchFamily="18" charset="0"/>
            </a:endParaRPr>
          </a:p>
        </p:txBody>
      </p:sp>
      <p:sp>
        <p:nvSpPr>
          <p:cNvPr id="3" name="Rectangle 2"/>
          <p:cNvSpPr/>
          <p:nvPr/>
        </p:nvSpPr>
        <p:spPr>
          <a:xfrm>
            <a:off x="908824" y="762000"/>
            <a:ext cx="7520787" cy="523220"/>
          </a:xfrm>
          <a:prstGeom prst="rect">
            <a:avLst/>
          </a:prstGeom>
        </p:spPr>
        <p:txBody>
          <a:bodyPr wrap="square">
            <a:spAutoFit/>
          </a:bodyPr>
          <a:lstStyle/>
          <a:p>
            <a:pPr algn="just"/>
            <a:r>
              <a:rPr lang="en-US" sz="2800" b="1">
                <a:latin typeface="Times New Roman" panose="02020603050405020304" pitchFamily="18" charset="0"/>
                <a:cs typeface="Times New Roman" panose="02020603050405020304" pitchFamily="18" charset="0"/>
              </a:rPr>
              <a:t>J</a:t>
            </a:r>
            <a:r>
              <a:rPr lang="mn-MN" sz="2800" b="1">
                <a:latin typeface="Times New Roman" panose="02020603050405020304" pitchFamily="18" charset="0"/>
                <a:cs typeface="Times New Roman" panose="02020603050405020304" pitchFamily="18" charset="0"/>
              </a:rPr>
              <a:t>avascript Түүхээс</a:t>
            </a:r>
            <a:endParaRPr lang="en-US" sz="2800" b="1" dirty="0">
              <a:latin typeface="Times New Roman" panose="02020603050405020304" pitchFamily="18" charset="0"/>
              <a:cs typeface="Times New Roman" panose="02020603050405020304" pitchFamily="18" charset="0"/>
            </a:endParaRPr>
          </a:p>
        </p:txBody>
      </p:sp>
      <p:sp>
        <p:nvSpPr>
          <p:cNvPr id="4" name="Rectangle 3"/>
          <p:cNvSpPr/>
          <p:nvPr/>
        </p:nvSpPr>
        <p:spPr>
          <a:xfrm>
            <a:off x="908824" y="1828800"/>
            <a:ext cx="6858000" cy="2677656"/>
          </a:xfrm>
          <a:prstGeom prst="rect">
            <a:avLst/>
          </a:prstGeom>
        </p:spPr>
        <p:txBody>
          <a:bodyPr wrap="square">
            <a:spAutoFit/>
          </a:bodyPr>
          <a:lstStyle/>
          <a:p>
            <a:r>
              <a:rPr lang="mn-MN" sz="2800" dirty="0">
                <a:latin typeface="Times New Roman" panose="02020603050405020304" pitchFamily="18" charset="0"/>
                <a:cs typeface="Times New Roman" panose="02020603050405020304" pitchFamily="18" charset="0"/>
              </a:rPr>
              <a:t>1995 онд </a:t>
            </a:r>
            <a:r>
              <a:rPr lang="en-US" sz="2800" dirty="0">
                <a:latin typeface="Times New Roman" panose="02020603050405020304" pitchFamily="18" charset="0"/>
                <a:cs typeface="Times New Roman" panose="02020603050405020304" pitchFamily="18" charset="0"/>
              </a:rPr>
              <a:t>Brendan </a:t>
            </a:r>
            <a:r>
              <a:rPr lang="mn-MN" sz="2800" dirty="0">
                <a:latin typeface="Times New Roman" panose="02020603050405020304" pitchFamily="18" charset="0"/>
                <a:cs typeface="Times New Roman" panose="02020603050405020304" pitchFamily="18" charset="0"/>
              </a:rPr>
              <a:t>Eich</a:t>
            </a:r>
            <a:r>
              <a:rPr lang="en-US" sz="2800" dirty="0">
                <a:latin typeface="Times New Roman" panose="02020603050405020304" pitchFamily="18" charset="0"/>
                <a:cs typeface="Times New Roman" panose="02020603050405020304" pitchFamily="18" charset="0"/>
              </a:rPr>
              <a:t> </a:t>
            </a:r>
            <a:r>
              <a:rPr lang="mn-MN" sz="2800" dirty="0">
                <a:latin typeface="Times New Roman" panose="02020603050405020304" pitchFamily="18" charset="0"/>
                <a:cs typeface="Times New Roman" panose="02020603050405020304" pitchFamily="18" charset="0"/>
              </a:rPr>
              <a:t>хэмээх </a:t>
            </a:r>
            <a:r>
              <a:rPr lang="en-US" sz="2800" dirty="0">
                <a:latin typeface="Times New Roman" panose="02020603050405020304" pitchFamily="18" charset="0"/>
                <a:cs typeface="Times New Roman" panose="02020603050405020304" pitchFamily="18" charset="0"/>
              </a:rPr>
              <a:t>Netscape </a:t>
            </a:r>
            <a:r>
              <a:rPr lang="mn-MN" sz="2800" dirty="0">
                <a:latin typeface="Times New Roman" panose="02020603050405020304" pitchFamily="18" charset="0"/>
                <a:cs typeface="Times New Roman" panose="02020603050405020304" pitchFamily="18" charset="0"/>
              </a:rPr>
              <a:t>корпорацын инженер Javascript</a:t>
            </a:r>
            <a:r>
              <a:rPr lang="en-US" sz="2800" dirty="0">
                <a:latin typeface="Times New Roman" panose="02020603050405020304" pitchFamily="18" charset="0"/>
                <a:cs typeface="Times New Roman" panose="02020603050405020304" pitchFamily="18" charset="0"/>
              </a:rPr>
              <a:t> – </a:t>
            </a:r>
            <a:r>
              <a:rPr lang="mn-MN" sz="2800" dirty="0">
                <a:latin typeface="Times New Roman" panose="02020603050405020304" pitchFamily="18" charset="0"/>
                <a:cs typeface="Times New Roman" panose="02020603050405020304" pitchFamily="18" charset="0"/>
              </a:rPr>
              <a:t>ийн хөгжүүлэлтийг </a:t>
            </a:r>
            <a:r>
              <a:rPr lang="en-US" sz="2800" i="1" dirty="0">
                <a:latin typeface="Times New Roman" panose="02020603050405020304" pitchFamily="18" charset="0"/>
                <a:cs typeface="Times New Roman" panose="02020603050405020304" pitchFamily="18" charset="0"/>
              </a:rPr>
              <a:t>Mocha </a:t>
            </a:r>
            <a:r>
              <a:rPr lang="mn-MN" sz="2800" dirty="0">
                <a:latin typeface="Times New Roman" panose="02020603050405020304" pitchFamily="18" charset="0"/>
                <a:cs typeface="Times New Roman" panose="02020603050405020304" pitchFamily="18" charset="0"/>
              </a:rPr>
              <a:t>нэртэй жижигхэн хувийн төслөөр эхлүүлж цаашлаад тэр нь </a:t>
            </a:r>
            <a:r>
              <a:rPr lang="mn-MN" sz="2800" b="1" i="1" dirty="0">
                <a:latin typeface="Times New Roman" panose="02020603050405020304" pitchFamily="18" charset="0"/>
                <a:cs typeface="Times New Roman" panose="02020603050405020304" pitchFamily="18" charset="0"/>
              </a:rPr>
              <a:t>LiveScrip</a:t>
            </a:r>
            <a:r>
              <a:rPr lang="en-US" sz="2800" i="1" dirty="0">
                <a:latin typeface="Times New Roman" panose="02020603050405020304" pitchFamily="18" charset="0"/>
                <a:cs typeface="Times New Roman" panose="02020603050405020304" pitchFamily="18" charset="0"/>
              </a:rPr>
              <a:t>t </a:t>
            </a:r>
            <a:r>
              <a:rPr lang="mn-MN" sz="2800" dirty="0">
                <a:latin typeface="Times New Roman" panose="02020603050405020304" pitchFamily="18" charset="0"/>
                <a:cs typeface="Times New Roman" panose="02020603050405020304" pitchFamily="18" charset="0"/>
              </a:rPr>
              <a:t>нэртэйгээр </a:t>
            </a:r>
            <a:r>
              <a:rPr lang="en-US" sz="2800" dirty="0">
                <a:latin typeface="Times New Roman" panose="02020603050405020304" pitchFamily="18" charset="0"/>
                <a:cs typeface="Times New Roman" panose="02020603050405020304" pitchFamily="18" charset="0"/>
              </a:rPr>
              <a:t>Netscape </a:t>
            </a:r>
            <a:r>
              <a:rPr lang="mn-MN" sz="2800" dirty="0">
                <a:latin typeface="Times New Roman" panose="02020603050405020304" pitchFamily="18" charset="0"/>
                <a:cs typeface="Times New Roman" panose="02020603050405020304" pitchFamily="18" charset="0"/>
              </a:rPr>
              <a:t>браузерын нэг хэсэг болжээ. </a:t>
            </a:r>
            <a:endParaRPr lang="en-US" sz="2800" dirty="0"/>
          </a:p>
        </p:txBody>
      </p:sp>
    </p:spTree>
    <p:extLst>
      <p:ext uri="{BB962C8B-B14F-4D97-AF65-F5344CB8AC3E}">
        <p14:creationId xmlns:p14="http://schemas.microsoft.com/office/powerpoint/2010/main" val="2046242421"/>
      </p:ext>
    </p:extLst>
  </p:cSld>
  <p:clrMapOvr>
    <a:masterClrMapping/>
  </p:clrMapOvr>
  <p:transition spd="slow">
    <p:dissolve/>
    <p:sndAc>
      <p:stSnd>
        <p:snd r:embed="rId3" name="chimes.wav"/>
      </p:stSnd>
    </p:sndAc>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a:solidFill>
                  <a:schemeClr val="tx2"/>
                </a:solidFill>
              </a:rPr>
              <a:t>2</a:t>
            </a:r>
            <a:endParaRPr lang="en-US" altLang="en-US" sz="1400">
              <a:solidFill>
                <a:schemeClr val="tx2"/>
              </a:solidFill>
            </a:endParaRPr>
          </a:p>
        </p:txBody>
      </p:sp>
      <p:sp>
        <p:nvSpPr>
          <p:cNvPr id="4100" name="Rectangle 3"/>
          <p:cNvSpPr>
            <a:spLocks noChangeArrowheads="1"/>
          </p:cNvSpPr>
          <p:nvPr/>
        </p:nvSpPr>
        <p:spPr bwMode="auto">
          <a:xfrm>
            <a:off x="510387" y="1981200"/>
            <a:ext cx="7924800" cy="4119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609600" indent="-609600" eaLnBrk="1" hangingPunct="1"/>
            <a:endParaRPr lang="en-US" sz="2800" dirty="0">
              <a:latin typeface="Times New Roman"/>
            </a:endParaRPr>
          </a:p>
        </p:txBody>
      </p:sp>
      <p:sp>
        <p:nvSpPr>
          <p:cNvPr id="2" name="Rectangle 1"/>
          <p:cNvSpPr/>
          <p:nvPr/>
        </p:nvSpPr>
        <p:spPr>
          <a:xfrm>
            <a:off x="1947063" y="2209800"/>
            <a:ext cx="184731" cy="707886"/>
          </a:xfrm>
          <a:prstGeom prst="rect">
            <a:avLst/>
          </a:prstGeom>
        </p:spPr>
        <p:txBody>
          <a:bodyPr wrap="none">
            <a:spAutoFit/>
          </a:bodyPr>
          <a:lstStyle/>
          <a:p>
            <a:endParaRPr lang="en-US" sz="4000" b="1" dirty="0">
              <a:latin typeface="Times New Roman" panose="02020603050405020304" pitchFamily="18" charset="0"/>
              <a:cs typeface="Times New Roman" panose="02020603050405020304" pitchFamily="18" charset="0"/>
            </a:endParaRPr>
          </a:p>
        </p:txBody>
      </p:sp>
      <p:sp>
        <p:nvSpPr>
          <p:cNvPr id="3" name="Rectangle 2"/>
          <p:cNvSpPr/>
          <p:nvPr/>
        </p:nvSpPr>
        <p:spPr>
          <a:xfrm>
            <a:off x="908824" y="762000"/>
            <a:ext cx="7520787" cy="523220"/>
          </a:xfrm>
          <a:prstGeom prst="rect">
            <a:avLst/>
          </a:prstGeom>
        </p:spPr>
        <p:txBody>
          <a:bodyPr wrap="square">
            <a:spAutoFit/>
          </a:bodyPr>
          <a:lstStyle/>
          <a:p>
            <a:pPr algn="just"/>
            <a:r>
              <a:rPr lang="en-US" sz="2800" b="1">
                <a:latin typeface="Times New Roman" panose="02020603050405020304" pitchFamily="18" charset="0"/>
                <a:cs typeface="Times New Roman" panose="02020603050405020304" pitchFamily="18" charset="0"/>
              </a:rPr>
              <a:t>J</a:t>
            </a:r>
            <a:r>
              <a:rPr lang="mn-MN" sz="2800" b="1">
                <a:latin typeface="Times New Roman" panose="02020603050405020304" pitchFamily="18" charset="0"/>
                <a:cs typeface="Times New Roman" panose="02020603050405020304" pitchFamily="18" charset="0"/>
              </a:rPr>
              <a:t>avascript Түүхээс</a:t>
            </a:r>
            <a:endParaRPr lang="en-US" sz="2800" b="1" dirty="0">
              <a:latin typeface="Times New Roman" panose="02020603050405020304" pitchFamily="18" charset="0"/>
              <a:cs typeface="Times New Roman" panose="02020603050405020304" pitchFamily="18" charset="0"/>
            </a:endParaRPr>
          </a:p>
        </p:txBody>
      </p:sp>
      <p:sp>
        <p:nvSpPr>
          <p:cNvPr id="4" name="Rectangle 3"/>
          <p:cNvSpPr/>
          <p:nvPr/>
        </p:nvSpPr>
        <p:spPr>
          <a:xfrm>
            <a:off x="908824" y="1447800"/>
            <a:ext cx="6858000" cy="4832092"/>
          </a:xfrm>
          <a:prstGeom prst="rect">
            <a:avLst/>
          </a:prstGeom>
        </p:spPr>
        <p:txBody>
          <a:bodyPr wrap="square">
            <a:spAutoFit/>
          </a:bodyPr>
          <a:lstStyle/>
          <a:p>
            <a:pPr algn="just"/>
            <a:r>
              <a:rPr lang="en-US" sz="2800" dirty="0">
                <a:latin typeface="Times New Roman" panose="02020603050405020304" pitchFamily="18" charset="0"/>
                <a:cs typeface="Times New Roman" panose="02020603050405020304" pitchFamily="18" charset="0"/>
              </a:rPr>
              <a:t>Java </a:t>
            </a:r>
            <a:r>
              <a:rPr lang="mn-MN" sz="2800" dirty="0">
                <a:latin typeface="Times New Roman" panose="02020603050405020304" pitchFamily="18" charset="0"/>
                <a:cs typeface="Times New Roman" panose="02020603050405020304" pitchFamily="18" charset="0"/>
              </a:rPr>
              <a:t>хэлийг эзэмшдэг </a:t>
            </a:r>
            <a:r>
              <a:rPr lang="en-US" sz="2800" dirty="0">
                <a:latin typeface="Times New Roman" panose="02020603050405020304" pitchFamily="18" charset="0"/>
                <a:cs typeface="Times New Roman" panose="02020603050405020304" pitchFamily="18" charset="0"/>
              </a:rPr>
              <a:t>Sun Microsystems </a:t>
            </a:r>
            <a:r>
              <a:rPr lang="mn-MN" sz="2800" dirty="0">
                <a:latin typeface="Times New Roman" panose="02020603050405020304" pitchFamily="18" charset="0"/>
                <a:cs typeface="Times New Roman" panose="02020603050405020304" pitchFamily="18" charset="0"/>
              </a:rPr>
              <a:t>компаний нөлөөгөөр LiveScript</a:t>
            </a:r>
            <a:r>
              <a:rPr lang="en-US" sz="2800" dirty="0">
                <a:latin typeface="Times New Roman" panose="02020603050405020304" pitchFamily="18" charset="0"/>
                <a:cs typeface="Times New Roman" panose="02020603050405020304" pitchFamily="18" charset="0"/>
              </a:rPr>
              <a:t> </a:t>
            </a:r>
            <a:r>
              <a:rPr lang="mn-MN" sz="2800" dirty="0">
                <a:latin typeface="Times New Roman" panose="02020603050405020304" pitchFamily="18" charset="0"/>
                <a:cs typeface="Times New Roman" panose="02020603050405020304" pitchFamily="18" charset="0"/>
              </a:rPr>
              <a:t>хэлийг Javascript</a:t>
            </a:r>
            <a:r>
              <a:rPr lang="en-US" sz="2800" dirty="0">
                <a:latin typeface="Times New Roman" panose="02020603050405020304" pitchFamily="18" charset="0"/>
                <a:cs typeface="Times New Roman" panose="02020603050405020304" pitchFamily="18" charset="0"/>
              </a:rPr>
              <a:t> </a:t>
            </a:r>
            <a:r>
              <a:rPr lang="mn-MN" sz="2800" dirty="0">
                <a:latin typeface="Times New Roman" panose="02020603050405020304" pitchFamily="18" charset="0"/>
                <a:cs typeface="Times New Roman" panose="02020603050405020304" pitchFamily="18" charset="0"/>
              </a:rPr>
              <a:t>хэмээн нэрлэж зарим бичлэгийг </a:t>
            </a:r>
            <a:r>
              <a:rPr lang="en-US" sz="2800" dirty="0">
                <a:latin typeface="Times New Roman" panose="02020603050405020304" pitchFamily="18" charset="0"/>
                <a:cs typeface="Times New Roman" panose="02020603050405020304" pitchFamily="18" charset="0"/>
              </a:rPr>
              <a:t>Java – </a:t>
            </a:r>
            <a:r>
              <a:rPr lang="mn-MN" sz="2800" dirty="0">
                <a:latin typeface="Times New Roman" panose="02020603050405020304" pitchFamily="18" charset="0"/>
                <a:cs typeface="Times New Roman" panose="02020603050405020304" pitchFamily="18" charset="0"/>
              </a:rPr>
              <a:t>тай төстэй болгон өөрчилсэн байдаг. Маш хурдан хугацаанд веб хөгжүүлэгч, дизайнеруудын дунд дэлгэрсний ачаар </a:t>
            </a:r>
            <a:r>
              <a:rPr lang="en-US" sz="2800" dirty="0">
                <a:latin typeface="Times New Roman" panose="02020603050405020304" pitchFamily="18" charset="0"/>
                <a:cs typeface="Times New Roman" panose="02020603050405020304" pitchFamily="18" charset="0"/>
              </a:rPr>
              <a:t>Microsoft 1996 </a:t>
            </a:r>
            <a:r>
              <a:rPr lang="mn-MN" sz="2800" dirty="0">
                <a:latin typeface="Times New Roman" panose="02020603050405020304" pitchFamily="18" charset="0"/>
                <a:cs typeface="Times New Roman" panose="02020603050405020304" pitchFamily="18" charset="0"/>
              </a:rPr>
              <a:t>онд </a:t>
            </a:r>
            <a:r>
              <a:rPr lang="en-US" sz="2800" dirty="0">
                <a:latin typeface="Times New Roman" panose="02020603050405020304" pitchFamily="18" charset="0"/>
                <a:cs typeface="Times New Roman" panose="02020603050405020304" pitchFamily="18" charset="0"/>
              </a:rPr>
              <a:t>Internet Explorer </a:t>
            </a:r>
            <a:r>
              <a:rPr lang="mn-MN" sz="2800" dirty="0">
                <a:latin typeface="Times New Roman" panose="02020603050405020304" pitchFamily="18" charset="0"/>
                <a:cs typeface="Times New Roman" panose="02020603050405020304" pitchFamily="18" charset="0"/>
              </a:rPr>
              <a:t>хөтөчдөө Javascript</a:t>
            </a:r>
            <a:r>
              <a:rPr lang="en-US" sz="2800" dirty="0">
                <a:latin typeface="Times New Roman" panose="02020603050405020304" pitchFamily="18" charset="0"/>
                <a:cs typeface="Times New Roman" panose="02020603050405020304" pitchFamily="18" charset="0"/>
              </a:rPr>
              <a:t> – </a:t>
            </a:r>
            <a:r>
              <a:rPr lang="mn-MN" sz="2800" dirty="0">
                <a:latin typeface="Times New Roman" panose="02020603050405020304" pitchFamily="18" charset="0"/>
                <a:cs typeface="Times New Roman" panose="02020603050405020304" pitchFamily="18" charset="0"/>
              </a:rPr>
              <a:t>ийг оруулж өгсөн ба энэ нь  </a:t>
            </a:r>
            <a:r>
              <a:rPr lang="en-US" sz="2800" dirty="0">
                <a:latin typeface="Times New Roman" panose="02020603050405020304" pitchFamily="18" charset="0"/>
                <a:cs typeface="Times New Roman" panose="02020603050405020304" pitchFamily="18" charset="0"/>
              </a:rPr>
              <a:t>Netscape – </a:t>
            </a:r>
            <a:r>
              <a:rPr lang="mn-MN" sz="2800" dirty="0">
                <a:latin typeface="Times New Roman" panose="02020603050405020304" pitchFamily="18" charset="0"/>
                <a:cs typeface="Times New Roman" panose="02020603050405020304" pitchFamily="18" charset="0"/>
              </a:rPr>
              <a:t>ийн хувилбараас бага зэрэг ялгаатай байсан тул түүндээ </a:t>
            </a:r>
            <a:r>
              <a:rPr lang="en-US" sz="2800" b="1" dirty="0">
                <a:latin typeface="Times New Roman" panose="02020603050405020304" pitchFamily="18" charset="0"/>
                <a:cs typeface="Times New Roman" panose="02020603050405020304" pitchFamily="18" charset="0"/>
              </a:rPr>
              <a:t>JScript</a:t>
            </a:r>
            <a:r>
              <a:rPr lang="en-US" sz="2800" dirty="0">
                <a:latin typeface="Times New Roman" panose="02020603050405020304" pitchFamily="18" charset="0"/>
                <a:cs typeface="Times New Roman" panose="02020603050405020304" pitchFamily="18" charset="0"/>
              </a:rPr>
              <a:t> </a:t>
            </a:r>
            <a:r>
              <a:rPr lang="mn-MN" sz="2800" dirty="0">
                <a:latin typeface="Times New Roman" panose="02020603050405020304" pitchFamily="18" charset="0"/>
                <a:cs typeface="Times New Roman" panose="02020603050405020304" pitchFamily="18" charset="0"/>
              </a:rPr>
              <a:t>хэмээх нэр өгчээ.</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0461134"/>
      </p:ext>
    </p:extLst>
  </p:cSld>
  <p:clrMapOvr>
    <a:masterClrMapping/>
  </p:clrMapOvr>
  <p:transition spd="slow">
    <p:dissolve/>
    <p:sndAc>
      <p:stSnd>
        <p:snd r:embed="rId3" name="chimes.wav"/>
      </p:stSnd>
    </p:sndAc>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a:solidFill>
                  <a:schemeClr val="tx2"/>
                </a:solidFill>
              </a:rPr>
              <a:t>2</a:t>
            </a:r>
            <a:endParaRPr lang="en-US" altLang="en-US" sz="1400">
              <a:solidFill>
                <a:schemeClr val="tx2"/>
              </a:solidFill>
            </a:endParaRPr>
          </a:p>
        </p:txBody>
      </p:sp>
      <p:sp>
        <p:nvSpPr>
          <p:cNvPr id="4100" name="Rectangle 3"/>
          <p:cNvSpPr>
            <a:spLocks noChangeArrowheads="1"/>
          </p:cNvSpPr>
          <p:nvPr/>
        </p:nvSpPr>
        <p:spPr bwMode="auto">
          <a:xfrm>
            <a:off x="510387" y="1981200"/>
            <a:ext cx="7924800" cy="4119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609600" indent="-609600" eaLnBrk="1" hangingPunct="1"/>
            <a:endParaRPr lang="en-US" sz="2800" dirty="0">
              <a:latin typeface="Times New Roman"/>
            </a:endParaRPr>
          </a:p>
        </p:txBody>
      </p:sp>
      <p:sp>
        <p:nvSpPr>
          <p:cNvPr id="2" name="Rectangle 1"/>
          <p:cNvSpPr/>
          <p:nvPr/>
        </p:nvSpPr>
        <p:spPr>
          <a:xfrm>
            <a:off x="1947063" y="2209800"/>
            <a:ext cx="184731" cy="707886"/>
          </a:xfrm>
          <a:prstGeom prst="rect">
            <a:avLst/>
          </a:prstGeom>
        </p:spPr>
        <p:txBody>
          <a:bodyPr wrap="none">
            <a:spAutoFit/>
          </a:bodyPr>
          <a:lstStyle/>
          <a:p>
            <a:endParaRPr lang="en-US" sz="4000" b="1" dirty="0">
              <a:latin typeface="Times New Roman" panose="02020603050405020304" pitchFamily="18" charset="0"/>
              <a:cs typeface="Times New Roman" panose="02020603050405020304" pitchFamily="18" charset="0"/>
            </a:endParaRPr>
          </a:p>
        </p:txBody>
      </p:sp>
      <p:sp>
        <p:nvSpPr>
          <p:cNvPr id="3" name="Rectangle 2"/>
          <p:cNvSpPr/>
          <p:nvPr/>
        </p:nvSpPr>
        <p:spPr>
          <a:xfrm>
            <a:off x="908824" y="762000"/>
            <a:ext cx="7520787" cy="523220"/>
          </a:xfrm>
          <a:prstGeom prst="rect">
            <a:avLst/>
          </a:prstGeom>
        </p:spPr>
        <p:txBody>
          <a:bodyPr wrap="square">
            <a:spAutoFit/>
          </a:bodyPr>
          <a:lstStyle/>
          <a:p>
            <a:pPr algn="just"/>
            <a:r>
              <a:rPr lang="en-US" sz="2800" b="1">
                <a:latin typeface="Times New Roman" panose="02020603050405020304" pitchFamily="18" charset="0"/>
                <a:cs typeface="Times New Roman" panose="02020603050405020304" pitchFamily="18" charset="0"/>
              </a:rPr>
              <a:t>J</a:t>
            </a:r>
            <a:r>
              <a:rPr lang="mn-MN" sz="2800" b="1">
                <a:latin typeface="Times New Roman" panose="02020603050405020304" pitchFamily="18" charset="0"/>
                <a:cs typeface="Times New Roman" panose="02020603050405020304" pitchFamily="18" charset="0"/>
              </a:rPr>
              <a:t>avascript Түүхээс</a:t>
            </a:r>
            <a:endParaRPr lang="en-US" sz="2800" b="1" dirty="0">
              <a:latin typeface="Times New Roman" panose="02020603050405020304" pitchFamily="18" charset="0"/>
              <a:cs typeface="Times New Roman" panose="02020603050405020304" pitchFamily="18" charset="0"/>
            </a:endParaRPr>
          </a:p>
        </p:txBody>
      </p:sp>
      <p:sp>
        <p:nvSpPr>
          <p:cNvPr id="4" name="Rectangle 3"/>
          <p:cNvSpPr/>
          <p:nvPr/>
        </p:nvSpPr>
        <p:spPr>
          <a:xfrm>
            <a:off x="908824" y="1676918"/>
            <a:ext cx="6858000" cy="3108543"/>
          </a:xfrm>
          <a:prstGeom prst="rect">
            <a:avLst/>
          </a:prstGeom>
        </p:spPr>
        <p:txBody>
          <a:bodyPr wrap="square">
            <a:spAutoFit/>
          </a:bodyPr>
          <a:lstStyle/>
          <a:p>
            <a:pPr algn="just"/>
            <a:r>
              <a:rPr lang="en-US" sz="2800" dirty="0">
                <a:latin typeface="Times New Roman" panose="02020603050405020304" pitchFamily="18" charset="0"/>
                <a:cs typeface="Times New Roman" panose="02020603050405020304" pitchFamily="18" charset="0"/>
              </a:rPr>
              <a:t>Netscape , Microsoft </a:t>
            </a:r>
            <a:r>
              <a:rPr lang="mn-MN" sz="2800" dirty="0">
                <a:latin typeface="Times New Roman" panose="02020603050405020304" pitchFamily="18" charset="0"/>
                <a:cs typeface="Times New Roman" panose="02020603050405020304" pitchFamily="18" charset="0"/>
              </a:rPr>
              <a:t>хоёрын хоорондох өрсөлдөөн ширүүссэний улмаас </a:t>
            </a:r>
            <a:r>
              <a:rPr lang="en-US" sz="2800" dirty="0">
                <a:latin typeface="Times New Roman" panose="02020603050405020304" pitchFamily="18" charset="0"/>
                <a:cs typeface="Times New Roman" panose="02020603050405020304" pitchFamily="18" charset="0"/>
              </a:rPr>
              <a:t>Netscape </a:t>
            </a:r>
            <a:r>
              <a:rPr lang="mn-MN" sz="2800" dirty="0">
                <a:latin typeface="Times New Roman" panose="02020603050405020304" pitchFamily="18" charset="0"/>
                <a:cs typeface="Times New Roman" panose="02020603050405020304" pitchFamily="18" charset="0"/>
              </a:rPr>
              <a:t>уг хэлийг стандартчилахаар </a:t>
            </a:r>
            <a:r>
              <a:rPr lang="en-US" sz="2800" dirty="0">
                <a:latin typeface="Times New Roman" panose="02020603050405020304" pitchFamily="18" charset="0"/>
                <a:cs typeface="Times New Roman" panose="02020603050405020304" pitchFamily="18" charset="0"/>
              </a:rPr>
              <a:t>ECMA </a:t>
            </a:r>
            <a:r>
              <a:rPr lang="mn-MN" sz="2800" dirty="0">
                <a:latin typeface="Times New Roman" panose="02020603050405020304" pitchFamily="18" charset="0"/>
                <a:cs typeface="Times New Roman" panose="02020603050405020304" pitchFamily="18" charset="0"/>
              </a:rPr>
              <a:t>байгууллагад санал гаргаж, улмаар </a:t>
            </a:r>
            <a:r>
              <a:rPr lang="en-US" sz="2800" dirty="0">
                <a:latin typeface="Times New Roman" panose="02020603050405020304" pitchFamily="18" charset="0"/>
                <a:cs typeface="Times New Roman" panose="02020603050405020304" pitchFamily="18" charset="0"/>
              </a:rPr>
              <a:t>ECMA-262 </a:t>
            </a:r>
            <a:r>
              <a:rPr lang="mn-MN" sz="2800" dirty="0">
                <a:latin typeface="Times New Roman" panose="02020603050405020304" pitchFamily="18" charset="0"/>
                <a:cs typeface="Times New Roman" panose="02020603050405020304" pitchFamily="18" charset="0"/>
              </a:rPr>
              <a:t>стандарт </a:t>
            </a:r>
            <a:r>
              <a:rPr lang="en-US" sz="2800" dirty="0">
                <a:latin typeface="Times New Roman" panose="02020603050405020304" pitchFamily="18" charset="0"/>
                <a:cs typeface="Times New Roman" panose="02020603050405020304" pitchFamily="18" charset="0"/>
              </a:rPr>
              <a:t>ECMAScript (</a:t>
            </a:r>
            <a:r>
              <a:rPr lang="mn-MN" sz="2800" dirty="0">
                <a:latin typeface="Times New Roman" panose="02020603050405020304" pitchFamily="18" charset="0"/>
                <a:cs typeface="Times New Roman" panose="02020603050405020304" pitchFamily="18" charset="0"/>
              </a:rPr>
              <a:t>Javascript</a:t>
            </a:r>
            <a:r>
              <a:rPr lang="en-US" sz="2800" dirty="0">
                <a:latin typeface="Times New Roman" panose="02020603050405020304" pitchFamily="18" charset="0"/>
                <a:cs typeface="Times New Roman" panose="02020603050405020304" pitchFamily="18" charset="0"/>
              </a:rPr>
              <a:t>-</a:t>
            </a:r>
            <a:r>
              <a:rPr lang="mn-MN" sz="2800" dirty="0">
                <a:latin typeface="Times New Roman" panose="02020603050405020304" pitchFamily="18" charset="0"/>
                <a:cs typeface="Times New Roman" panose="02020603050405020304" pitchFamily="18" charset="0"/>
              </a:rPr>
              <a:t>ийн албан ёсны нэр) нэртэй хэлийг тодорхойлоход зориулагдан үүссэн байдаг.</a:t>
            </a:r>
          </a:p>
        </p:txBody>
      </p:sp>
    </p:spTree>
    <p:extLst>
      <p:ext uri="{BB962C8B-B14F-4D97-AF65-F5344CB8AC3E}">
        <p14:creationId xmlns:p14="http://schemas.microsoft.com/office/powerpoint/2010/main" val="667949343"/>
      </p:ext>
    </p:extLst>
  </p:cSld>
  <p:clrMapOvr>
    <a:masterClrMapping/>
  </p:clrMapOvr>
  <p:transition spd="slow">
    <p:dissolve/>
    <p:sndAc>
      <p:stSnd>
        <p:snd r:embed="rId3" name="chimes.wav"/>
      </p:stSnd>
    </p:sndAc>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a:solidFill>
                  <a:schemeClr val="tx2"/>
                </a:solidFill>
              </a:rPr>
              <a:t>2</a:t>
            </a:r>
            <a:endParaRPr lang="en-US" altLang="en-US" sz="1400">
              <a:solidFill>
                <a:schemeClr val="tx2"/>
              </a:solidFill>
            </a:endParaRPr>
          </a:p>
        </p:txBody>
      </p:sp>
      <p:sp>
        <p:nvSpPr>
          <p:cNvPr id="4100" name="Rectangle 3"/>
          <p:cNvSpPr>
            <a:spLocks noChangeArrowheads="1"/>
          </p:cNvSpPr>
          <p:nvPr/>
        </p:nvSpPr>
        <p:spPr bwMode="auto">
          <a:xfrm>
            <a:off x="510387" y="1981200"/>
            <a:ext cx="7924800" cy="4119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609600" indent="-609600" eaLnBrk="1" hangingPunct="1"/>
            <a:endParaRPr lang="en-US" sz="2800" dirty="0">
              <a:latin typeface="Times New Roman"/>
            </a:endParaRPr>
          </a:p>
        </p:txBody>
      </p:sp>
      <p:sp>
        <p:nvSpPr>
          <p:cNvPr id="2" name="Rectangle 1"/>
          <p:cNvSpPr/>
          <p:nvPr/>
        </p:nvSpPr>
        <p:spPr>
          <a:xfrm>
            <a:off x="1947063" y="2209800"/>
            <a:ext cx="184731" cy="707886"/>
          </a:xfrm>
          <a:prstGeom prst="rect">
            <a:avLst/>
          </a:prstGeom>
        </p:spPr>
        <p:txBody>
          <a:bodyPr wrap="none">
            <a:spAutoFit/>
          </a:bodyPr>
          <a:lstStyle/>
          <a:p>
            <a:endParaRPr lang="en-US" sz="4000" b="1" dirty="0">
              <a:latin typeface="Times New Roman" panose="02020603050405020304" pitchFamily="18" charset="0"/>
              <a:cs typeface="Times New Roman" panose="02020603050405020304" pitchFamily="18" charset="0"/>
            </a:endParaRPr>
          </a:p>
        </p:txBody>
      </p:sp>
      <p:sp>
        <p:nvSpPr>
          <p:cNvPr id="7" name="Slide Number Placeholder 2"/>
          <p:cNvSpPr txBox="1">
            <a:spLocks/>
          </p:cNvSpPr>
          <p:nvPr/>
        </p:nvSpPr>
        <p:spPr>
          <a:xfrm>
            <a:off x="9885929" y="6384927"/>
            <a:ext cx="406400" cy="365125"/>
          </a:xfrm>
          <a:prstGeom prst="rect">
            <a:avLst/>
          </a:prstGeom>
        </p:spPr>
        <p:txBody>
          <a:bodyPr vert="horz" lIns="0" tIns="0" rIns="0" bIns="0" anchor="b"/>
          <a:lstStyle>
            <a:defPPr>
              <a:defRPr lang="en-US"/>
            </a:defPPr>
            <a:lvl1pPr marL="0" algn="r" defTabSz="914400" rtl="0" eaLnBrk="1" latinLnBrk="0" hangingPunct="1">
              <a:defRPr kumimoji="0"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smtClean="0"/>
              <a:pPr/>
              <a:t>25</a:t>
            </a:fld>
            <a:endParaRPr lang="en-US" dirty="0"/>
          </a:p>
        </p:txBody>
      </p:sp>
      <p:sp>
        <p:nvSpPr>
          <p:cNvPr id="8" name="Text Placeholder 4"/>
          <p:cNvSpPr txBox="1">
            <a:spLocks/>
          </p:cNvSpPr>
          <p:nvPr/>
        </p:nvSpPr>
        <p:spPr>
          <a:xfrm>
            <a:off x="1600200" y="5319488"/>
            <a:ext cx="6377787" cy="823912"/>
          </a:xfrm>
          <a:prstGeom prst="rect">
            <a:avLst/>
          </a:prstGeom>
        </p:spPr>
        <p:txBody>
          <a:bodyPr/>
          <a:lst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l" rtl="0"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a:lstStyle>
          <a:p>
            <a:r>
              <a:rPr lang="ru-RU" sz="2400" dirty="0">
                <a:latin typeface="Times New Roman" panose="02020603050405020304" pitchFamily="18" charset="0"/>
                <a:cs typeface="Times New Roman" panose="02020603050405020304" pitchFamily="18" charset="0"/>
              </a:rPr>
              <a:t>1961 оны 7-р сарын 4 (нас 60)</a:t>
            </a:r>
            <a:br>
              <a:rPr lang="ru-RU"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Brendan </a:t>
            </a:r>
            <a:r>
              <a:rPr lang="mn-MN" sz="2400" dirty="0">
                <a:latin typeface="Times New Roman" panose="02020603050405020304" pitchFamily="18" charset="0"/>
                <a:cs typeface="Times New Roman" panose="02020603050405020304" pitchFamily="18" charset="0"/>
              </a:rPr>
              <a:t>Eich</a:t>
            </a:r>
            <a:r>
              <a:rPr lang="en-US" sz="2400" dirty="0">
                <a:latin typeface="Times New Roman" panose="02020603050405020304" pitchFamily="18" charset="0"/>
                <a:cs typeface="Times New Roman" panose="02020603050405020304" pitchFamily="18" charset="0"/>
              </a:rPr>
              <a:t> </a:t>
            </a:r>
          </a:p>
          <a:p>
            <a:r>
              <a:rPr lang="en-US" sz="2400" dirty="0">
                <a:latin typeface="Times New Roman" panose="02020603050405020304" pitchFamily="18" charset="0"/>
                <a:cs typeface="Times New Roman" panose="02020603050405020304" pitchFamily="18" charset="0"/>
              </a:rPr>
              <a:t>10</a:t>
            </a:r>
            <a:r>
              <a:rPr lang="mn-MN" sz="2400" dirty="0">
                <a:latin typeface="Times New Roman" panose="02020603050405020304" pitchFamily="18" charset="0"/>
                <a:cs typeface="Times New Roman" panose="02020603050405020304" pitchFamily="18" charset="0"/>
              </a:rPr>
              <a:t> хоногт </a:t>
            </a:r>
            <a:r>
              <a:rPr lang="en-US" sz="2400" dirty="0" err="1">
                <a:latin typeface="Times New Roman" panose="02020603050405020304" pitchFamily="18" charset="0"/>
                <a:cs typeface="Times New Roman" panose="02020603050405020304" pitchFamily="18" charset="0"/>
              </a:rPr>
              <a:t>Javascript</a:t>
            </a:r>
            <a:r>
              <a:rPr lang="en-US" sz="2400" dirty="0">
                <a:latin typeface="Times New Roman" panose="02020603050405020304" pitchFamily="18" charset="0"/>
                <a:cs typeface="Times New Roman" panose="02020603050405020304" pitchFamily="18" charset="0"/>
              </a:rPr>
              <a:t> </a:t>
            </a:r>
            <a:r>
              <a:rPr lang="mn-MN" sz="2400" dirty="0">
                <a:latin typeface="Times New Roman" panose="02020603050405020304" pitchFamily="18" charset="0"/>
                <a:cs typeface="Times New Roman" panose="02020603050405020304" pitchFamily="18" charset="0"/>
              </a:rPr>
              <a:t>хэлийг бүтээсэн</a:t>
            </a:r>
            <a:endParaRPr lang="ru-RU" sz="2400" dirty="0">
              <a:latin typeface="Times New Roman" panose="02020603050405020304" pitchFamily="18" charset="0"/>
              <a:cs typeface="Times New Roman" panose="02020603050405020304" pitchFamily="18" charset="0"/>
            </a:endParaRPr>
          </a:p>
          <a:p>
            <a:endParaRPr lang="en-US" dirty="0"/>
          </a:p>
        </p:txBody>
      </p:sp>
      <p:pic>
        <p:nvPicPr>
          <p:cNvPr id="9" name="Content Placeholder 9"/>
          <p:cNvPicPr>
            <a:picLocks noChangeAspect="1"/>
          </p:cNvPicPr>
          <p:nvPr/>
        </p:nvPicPr>
        <p:blipFill>
          <a:blip r:embed="rId4"/>
          <a:stretch>
            <a:fillRect/>
          </a:stretch>
        </p:blipFill>
        <p:spPr>
          <a:xfrm>
            <a:off x="2057400" y="762000"/>
            <a:ext cx="5157788" cy="4557488"/>
          </a:xfrm>
          <a:prstGeom prst="rect">
            <a:avLst/>
          </a:prstGeom>
        </p:spPr>
      </p:pic>
    </p:spTree>
    <p:extLst>
      <p:ext uri="{BB962C8B-B14F-4D97-AF65-F5344CB8AC3E}">
        <p14:creationId xmlns:p14="http://schemas.microsoft.com/office/powerpoint/2010/main" val="242921252"/>
      </p:ext>
    </p:extLst>
  </p:cSld>
  <p:clrMapOvr>
    <a:masterClrMapping/>
  </p:clrMapOvr>
  <p:transition spd="slow">
    <p:dissolve/>
    <p:sndAc>
      <p:stSnd>
        <p:snd r:embed="rId3" name="chimes.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wipe(down)">
                                      <p:cBhvr>
                                        <p:cTn id="12" dur="580">
                                          <p:stCondLst>
                                            <p:cond delay="0"/>
                                          </p:stCondLst>
                                        </p:cTn>
                                        <p:tgtEl>
                                          <p:spTgt spid="8">
                                            <p:txEl>
                                              <p:pRg st="0" end="0"/>
                                            </p:txEl>
                                          </p:spTgt>
                                        </p:tgtEl>
                                      </p:cBhvr>
                                    </p:animEffect>
                                    <p:anim calcmode="lin" valueType="num">
                                      <p:cBhvr>
                                        <p:cTn id="13" dur="1822" tmFilter="0,0; 0.14,0.36; 0.43,0.73; 0.71,0.91; 1.0,1.0">
                                          <p:stCondLst>
                                            <p:cond delay="0"/>
                                          </p:stCondLst>
                                        </p:cTn>
                                        <p:tgtEl>
                                          <p:spTgt spid="8">
                                            <p:txEl>
                                              <p:pRg st="0" end="0"/>
                                            </p:txEl>
                                          </p:spTgt>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8">
                                            <p:txEl>
                                              <p:pRg st="0" end="0"/>
                                            </p:txEl>
                                          </p:spTgt>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8">
                                            <p:txEl>
                                              <p:pRg st="0" end="0"/>
                                            </p:txEl>
                                          </p:spTgt>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8">
                                            <p:txEl>
                                              <p:pRg st="0" end="0"/>
                                            </p:txEl>
                                          </p:spTgt>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8">
                                            <p:txEl>
                                              <p:pRg st="0" end="0"/>
                                            </p:txEl>
                                          </p:spTgt>
                                        </p:tgtEl>
                                        <p:attrNameLst>
                                          <p:attrName>ppt_y</p:attrName>
                                        </p:attrNameLst>
                                      </p:cBhvr>
                                      <p:tavLst>
                                        <p:tav tm="0" fmla="#ppt_y-sin(pi*$)/81">
                                          <p:val>
                                            <p:fltVal val="0"/>
                                          </p:val>
                                        </p:tav>
                                        <p:tav tm="100000">
                                          <p:val>
                                            <p:fltVal val="1"/>
                                          </p:val>
                                        </p:tav>
                                      </p:tavLst>
                                    </p:anim>
                                    <p:animScale>
                                      <p:cBhvr>
                                        <p:cTn id="18" dur="26">
                                          <p:stCondLst>
                                            <p:cond delay="650"/>
                                          </p:stCondLst>
                                        </p:cTn>
                                        <p:tgtEl>
                                          <p:spTgt spid="8">
                                            <p:txEl>
                                              <p:pRg st="0" end="0"/>
                                            </p:txEl>
                                          </p:spTgt>
                                        </p:tgtEl>
                                      </p:cBhvr>
                                      <p:to x="100000" y="60000"/>
                                    </p:animScale>
                                    <p:animScale>
                                      <p:cBhvr>
                                        <p:cTn id="19" dur="166" decel="50000">
                                          <p:stCondLst>
                                            <p:cond delay="676"/>
                                          </p:stCondLst>
                                        </p:cTn>
                                        <p:tgtEl>
                                          <p:spTgt spid="8">
                                            <p:txEl>
                                              <p:pRg st="0" end="0"/>
                                            </p:txEl>
                                          </p:spTgt>
                                        </p:tgtEl>
                                      </p:cBhvr>
                                      <p:to x="100000" y="100000"/>
                                    </p:animScale>
                                    <p:animScale>
                                      <p:cBhvr>
                                        <p:cTn id="20" dur="26">
                                          <p:stCondLst>
                                            <p:cond delay="1312"/>
                                          </p:stCondLst>
                                        </p:cTn>
                                        <p:tgtEl>
                                          <p:spTgt spid="8">
                                            <p:txEl>
                                              <p:pRg st="0" end="0"/>
                                            </p:txEl>
                                          </p:spTgt>
                                        </p:tgtEl>
                                      </p:cBhvr>
                                      <p:to x="100000" y="80000"/>
                                    </p:animScale>
                                    <p:animScale>
                                      <p:cBhvr>
                                        <p:cTn id="21" dur="166" decel="50000">
                                          <p:stCondLst>
                                            <p:cond delay="1338"/>
                                          </p:stCondLst>
                                        </p:cTn>
                                        <p:tgtEl>
                                          <p:spTgt spid="8">
                                            <p:txEl>
                                              <p:pRg st="0" end="0"/>
                                            </p:txEl>
                                          </p:spTgt>
                                        </p:tgtEl>
                                      </p:cBhvr>
                                      <p:to x="100000" y="100000"/>
                                    </p:animScale>
                                    <p:animScale>
                                      <p:cBhvr>
                                        <p:cTn id="22" dur="26">
                                          <p:stCondLst>
                                            <p:cond delay="1642"/>
                                          </p:stCondLst>
                                        </p:cTn>
                                        <p:tgtEl>
                                          <p:spTgt spid="8">
                                            <p:txEl>
                                              <p:pRg st="0" end="0"/>
                                            </p:txEl>
                                          </p:spTgt>
                                        </p:tgtEl>
                                      </p:cBhvr>
                                      <p:to x="100000" y="90000"/>
                                    </p:animScale>
                                    <p:animScale>
                                      <p:cBhvr>
                                        <p:cTn id="23" dur="166" decel="50000">
                                          <p:stCondLst>
                                            <p:cond delay="1668"/>
                                          </p:stCondLst>
                                        </p:cTn>
                                        <p:tgtEl>
                                          <p:spTgt spid="8">
                                            <p:txEl>
                                              <p:pRg st="0" end="0"/>
                                            </p:txEl>
                                          </p:spTgt>
                                        </p:tgtEl>
                                      </p:cBhvr>
                                      <p:to x="100000" y="100000"/>
                                    </p:animScale>
                                    <p:animScale>
                                      <p:cBhvr>
                                        <p:cTn id="24" dur="26">
                                          <p:stCondLst>
                                            <p:cond delay="1808"/>
                                          </p:stCondLst>
                                        </p:cTn>
                                        <p:tgtEl>
                                          <p:spTgt spid="8">
                                            <p:txEl>
                                              <p:pRg st="0" end="0"/>
                                            </p:txEl>
                                          </p:spTgt>
                                        </p:tgtEl>
                                      </p:cBhvr>
                                      <p:to x="100000" y="95000"/>
                                    </p:animScale>
                                    <p:animScale>
                                      <p:cBhvr>
                                        <p:cTn id="25" dur="166" decel="50000">
                                          <p:stCondLst>
                                            <p:cond delay="1834"/>
                                          </p:stCondLst>
                                        </p:cTn>
                                        <p:tgtEl>
                                          <p:spTgt spid="8">
                                            <p:txEl>
                                              <p:pRg st="0" end="0"/>
                                            </p:txEl>
                                          </p:spTgt>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6" presetClass="entr" presetSubtype="0" fill="hold" grpId="0" nodeType="clickEffect">
                                  <p:stCondLst>
                                    <p:cond delay="0"/>
                                  </p:stCondLst>
                                  <p:childTnLst>
                                    <p:set>
                                      <p:cBhvr>
                                        <p:cTn id="29" dur="1" fill="hold">
                                          <p:stCondLst>
                                            <p:cond delay="0"/>
                                          </p:stCondLst>
                                        </p:cTn>
                                        <p:tgtEl>
                                          <p:spTgt spid="8">
                                            <p:txEl>
                                              <p:pRg st="1" end="1"/>
                                            </p:txEl>
                                          </p:spTgt>
                                        </p:tgtEl>
                                        <p:attrNameLst>
                                          <p:attrName>style.visibility</p:attrName>
                                        </p:attrNameLst>
                                      </p:cBhvr>
                                      <p:to>
                                        <p:strVal val="visible"/>
                                      </p:to>
                                    </p:set>
                                    <p:animEffect transition="in" filter="wipe(down)">
                                      <p:cBhvr>
                                        <p:cTn id="30" dur="580">
                                          <p:stCondLst>
                                            <p:cond delay="0"/>
                                          </p:stCondLst>
                                        </p:cTn>
                                        <p:tgtEl>
                                          <p:spTgt spid="8">
                                            <p:txEl>
                                              <p:pRg st="1" end="1"/>
                                            </p:txEl>
                                          </p:spTgt>
                                        </p:tgtEl>
                                      </p:cBhvr>
                                    </p:animEffect>
                                    <p:anim calcmode="lin" valueType="num">
                                      <p:cBhvr>
                                        <p:cTn id="31" dur="1822" tmFilter="0,0; 0.14,0.36; 0.43,0.73; 0.71,0.91; 1.0,1.0">
                                          <p:stCondLst>
                                            <p:cond delay="0"/>
                                          </p:stCondLst>
                                        </p:cTn>
                                        <p:tgtEl>
                                          <p:spTgt spid="8">
                                            <p:txEl>
                                              <p:pRg st="1" end="1"/>
                                            </p:txEl>
                                          </p:spTgt>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8">
                                            <p:txEl>
                                              <p:pRg st="1" end="1"/>
                                            </p:txEl>
                                          </p:spTgt>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8">
                                            <p:txEl>
                                              <p:pRg st="1" end="1"/>
                                            </p:txEl>
                                          </p:spTgt>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8">
                                            <p:txEl>
                                              <p:pRg st="1" end="1"/>
                                            </p:txEl>
                                          </p:spTgt>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8">
                                            <p:txEl>
                                              <p:pRg st="1" end="1"/>
                                            </p:txEl>
                                          </p:spTgt>
                                        </p:tgtEl>
                                        <p:attrNameLst>
                                          <p:attrName>ppt_y</p:attrName>
                                        </p:attrNameLst>
                                      </p:cBhvr>
                                      <p:tavLst>
                                        <p:tav tm="0" fmla="#ppt_y-sin(pi*$)/81">
                                          <p:val>
                                            <p:fltVal val="0"/>
                                          </p:val>
                                        </p:tav>
                                        <p:tav tm="100000">
                                          <p:val>
                                            <p:fltVal val="1"/>
                                          </p:val>
                                        </p:tav>
                                      </p:tavLst>
                                    </p:anim>
                                    <p:animScale>
                                      <p:cBhvr>
                                        <p:cTn id="36" dur="26">
                                          <p:stCondLst>
                                            <p:cond delay="650"/>
                                          </p:stCondLst>
                                        </p:cTn>
                                        <p:tgtEl>
                                          <p:spTgt spid="8">
                                            <p:txEl>
                                              <p:pRg st="1" end="1"/>
                                            </p:txEl>
                                          </p:spTgt>
                                        </p:tgtEl>
                                      </p:cBhvr>
                                      <p:to x="100000" y="60000"/>
                                    </p:animScale>
                                    <p:animScale>
                                      <p:cBhvr>
                                        <p:cTn id="37" dur="166" decel="50000">
                                          <p:stCondLst>
                                            <p:cond delay="676"/>
                                          </p:stCondLst>
                                        </p:cTn>
                                        <p:tgtEl>
                                          <p:spTgt spid="8">
                                            <p:txEl>
                                              <p:pRg st="1" end="1"/>
                                            </p:txEl>
                                          </p:spTgt>
                                        </p:tgtEl>
                                      </p:cBhvr>
                                      <p:to x="100000" y="100000"/>
                                    </p:animScale>
                                    <p:animScale>
                                      <p:cBhvr>
                                        <p:cTn id="38" dur="26">
                                          <p:stCondLst>
                                            <p:cond delay="1312"/>
                                          </p:stCondLst>
                                        </p:cTn>
                                        <p:tgtEl>
                                          <p:spTgt spid="8">
                                            <p:txEl>
                                              <p:pRg st="1" end="1"/>
                                            </p:txEl>
                                          </p:spTgt>
                                        </p:tgtEl>
                                      </p:cBhvr>
                                      <p:to x="100000" y="80000"/>
                                    </p:animScale>
                                    <p:animScale>
                                      <p:cBhvr>
                                        <p:cTn id="39" dur="166" decel="50000">
                                          <p:stCondLst>
                                            <p:cond delay="1338"/>
                                          </p:stCondLst>
                                        </p:cTn>
                                        <p:tgtEl>
                                          <p:spTgt spid="8">
                                            <p:txEl>
                                              <p:pRg st="1" end="1"/>
                                            </p:txEl>
                                          </p:spTgt>
                                        </p:tgtEl>
                                      </p:cBhvr>
                                      <p:to x="100000" y="100000"/>
                                    </p:animScale>
                                    <p:animScale>
                                      <p:cBhvr>
                                        <p:cTn id="40" dur="26">
                                          <p:stCondLst>
                                            <p:cond delay="1642"/>
                                          </p:stCondLst>
                                        </p:cTn>
                                        <p:tgtEl>
                                          <p:spTgt spid="8">
                                            <p:txEl>
                                              <p:pRg st="1" end="1"/>
                                            </p:txEl>
                                          </p:spTgt>
                                        </p:tgtEl>
                                      </p:cBhvr>
                                      <p:to x="100000" y="90000"/>
                                    </p:animScale>
                                    <p:animScale>
                                      <p:cBhvr>
                                        <p:cTn id="41" dur="166" decel="50000">
                                          <p:stCondLst>
                                            <p:cond delay="1668"/>
                                          </p:stCondLst>
                                        </p:cTn>
                                        <p:tgtEl>
                                          <p:spTgt spid="8">
                                            <p:txEl>
                                              <p:pRg st="1" end="1"/>
                                            </p:txEl>
                                          </p:spTgt>
                                        </p:tgtEl>
                                      </p:cBhvr>
                                      <p:to x="100000" y="100000"/>
                                    </p:animScale>
                                    <p:animScale>
                                      <p:cBhvr>
                                        <p:cTn id="42" dur="26">
                                          <p:stCondLst>
                                            <p:cond delay="1808"/>
                                          </p:stCondLst>
                                        </p:cTn>
                                        <p:tgtEl>
                                          <p:spTgt spid="8">
                                            <p:txEl>
                                              <p:pRg st="1" end="1"/>
                                            </p:txEl>
                                          </p:spTgt>
                                        </p:tgtEl>
                                      </p:cBhvr>
                                      <p:to x="100000" y="95000"/>
                                    </p:animScale>
                                    <p:animScale>
                                      <p:cBhvr>
                                        <p:cTn id="43" dur="166" decel="50000">
                                          <p:stCondLst>
                                            <p:cond delay="1834"/>
                                          </p:stCondLst>
                                        </p:cTn>
                                        <p:tgtEl>
                                          <p:spTgt spid="8">
                                            <p:txEl>
                                              <p:pRg st="1" end="1"/>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a:solidFill>
                  <a:schemeClr val="tx2"/>
                </a:solidFill>
              </a:rPr>
              <a:t>2</a:t>
            </a:r>
            <a:endParaRPr lang="en-US" altLang="en-US" sz="1400">
              <a:solidFill>
                <a:schemeClr val="tx2"/>
              </a:solidFill>
            </a:endParaRPr>
          </a:p>
        </p:txBody>
      </p:sp>
      <p:sp>
        <p:nvSpPr>
          <p:cNvPr id="4100" name="Rectangle 3"/>
          <p:cNvSpPr>
            <a:spLocks noChangeArrowheads="1"/>
          </p:cNvSpPr>
          <p:nvPr/>
        </p:nvSpPr>
        <p:spPr bwMode="auto">
          <a:xfrm>
            <a:off x="510387" y="1981200"/>
            <a:ext cx="7924800" cy="4119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609600" indent="-609600" eaLnBrk="1" hangingPunct="1"/>
            <a:endParaRPr lang="en-US" sz="2800" dirty="0">
              <a:latin typeface="Times New Roman"/>
            </a:endParaRPr>
          </a:p>
        </p:txBody>
      </p:sp>
      <p:sp>
        <p:nvSpPr>
          <p:cNvPr id="2" name="Rectangle 1"/>
          <p:cNvSpPr/>
          <p:nvPr/>
        </p:nvSpPr>
        <p:spPr>
          <a:xfrm>
            <a:off x="1947063" y="2209800"/>
            <a:ext cx="184731" cy="707886"/>
          </a:xfrm>
          <a:prstGeom prst="rect">
            <a:avLst/>
          </a:prstGeom>
        </p:spPr>
        <p:txBody>
          <a:bodyPr wrap="none">
            <a:spAutoFit/>
          </a:bodyPr>
          <a:lstStyle/>
          <a:p>
            <a:endParaRPr lang="en-US" sz="4000" b="1" dirty="0">
              <a:latin typeface="Times New Roman" panose="02020603050405020304" pitchFamily="18" charset="0"/>
              <a:cs typeface="Times New Roman" panose="02020603050405020304" pitchFamily="18" charset="0"/>
            </a:endParaRPr>
          </a:p>
        </p:txBody>
      </p:sp>
      <p:sp>
        <p:nvSpPr>
          <p:cNvPr id="7" name="Slide Number Placeholder 2"/>
          <p:cNvSpPr txBox="1">
            <a:spLocks/>
          </p:cNvSpPr>
          <p:nvPr/>
        </p:nvSpPr>
        <p:spPr>
          <a:xfrm>
            <a:off x="9885929" y="6384927"/>
            <a:ext cx="406400" cy="365125"/>
          </a:xfrm>
          <a:prstGeom prst="rect">
            <a:avLst/>
          </a:prstGeom>
        </p:spPr>
        <p:txBody>
          <a:bodyPr vert="horz" lIns="0" tIns="0" rIns="0" bIns="0" anchor="b"/>
          <a:lstStyle>
            <a:defPPr>
              <a:defRPr lang="en-US"/>
            </a:defPPr>
            <a:lvl1pPr marL="0" algn="r" defTabSz="914400" rtl="0" eaLnBrk="1" latinLnBrk="0" hangingPunct="1">
              <a:defRPr kumimoji="0"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smtClean="0"/>
              <a:pPr/>
              <a:t>26</a:t>
            </a:fld>
            <a:endParaRPr lang="en-US" dirty="0"/>
          </a:p>
        </p:txBody>
      </p:sp>
      <p:sp>
        <p:nvSpPr>
          <p:cNvPr id="8" name="Text Placeholder 4"/>
          <p:cNvSpPr txBox="1">
            <a:spLocks/>
          </p:cNvSpPr>
          <p:nvPr/>
        </p:nvSpPr>
        <p:spPr>
          <a:xfrm>
            <a:off x="3963910" y="457200"/>
            <a:ext cx="5157788" cy="823912"/>
          </a:xfrm>
          <a:prstGeom prst="rect">
            <a:avLst/>
          </a:prstGeom>
        </p:spPr>
        <p:txBody>
          <a:bodyPr/>
          <a:lst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l" rtl="0"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a:lstStyle>
          <a:p>
            <a:r>
              <a:rPr lang="en-US" sz="2400" b="1" dirty="0">
                <a:latin typeface="Times New Roman" panose="02020603050405020304" pitchFamily="18" charset="0"/>
                <a:cs typeface="Times New Roman" panose="02020603050405020304" pitchFamily="18" charset="0"/>
              </a:rPr>
              <a:t>ES </a:t>
            </a:r>
            <a:r>
              <a:rPr lang="mn-MN" sz="2400" b="1" dirty="0">
                <a:latin typeface="Times New Roman" panose="02020603050405020304" pitchFamily="18" charset="0"/>
                <a:cs typeface="Times New Roman" panose="02020603050405020304" pitchFamily="18" charset="0"/>
              </a:rPr>
              <a:t>гэж юу вэ?</a:t>
            </a:r>
            <a:br>
              <a:rPr lang="mn-MN" sz="2400" b="1" dirty="0"/>
            </a:br>
            <a:endParaRPr lang="en-US" b="1" dirty="0"/>
          </a:p>
        </p:txBody>
      </p:sp>
      <p:sp>
        <p:nvSpPr>
          <p:cNvPr id="3" name="Rectangle 2"/>
          <p:cNvSpPr/>
          <p:nvPr/>
        </p:nvSpPr>
        <p:spPr>
          <a:xfrm>
            <a:off x="738987" y="1981200"/>
            <a:ext cx="7467600" cy="3046988"/>
          </a:xfrm>
          <a:prstGeom prst="rect">
            <a:avLst/>
          </a:prstGeom>
        </p:spPr>
        <p:txBody>
          <a:bodyPr wrap="square">
            <a:spAutoFit/>
          </a:bodyPr>
          <a:lstStyle/>
          <a:p>
            <a:pPr algn="just"/>
            <a:r>
              <a:rPr lang="mn-MN" sz="2400" dirty="0">
                <a:latin typeface="Times New Roman" panose="02020603050405020304" pitchFamily="18" charset="0"/>
                <a:cs typeface="Times New Roman" panose="02020603050405020304" pitchFamily="18" charset="0"/>
              </a:rPr>
              <a:t>1996 онд </a:t>
            </a:r>
            <a:r>
              <a:rPr lang="en-US" sz="2400" dirty="0">
                <a:latin typeface="Times New Roman" panose="02020603050405020304" pitchFamily="18" charset="0"/>
                <a:cs typeface="Times New Roman" panose="02020603050405020304" pitchFamily="18" charset="0"/>
              </a:rPr>
              <a:t>ECMA (</a:t>
            </a:r>
            <a:r>
              <a:rPr lang="mn-MN" sz="2400" dirty="0">
                <a:latin typeface="Times New Roman" panose="02020603050405020304" pitchFamily="18" charset="0"/>
                <a:cs typeface="Times New Roman" panose="02020603050405020304" pitchFamily="18" charset="0"/>
              </a:rPr>
              <a:t>Европын компьютер үйлдвэрлэгчдийн холбоо) хэмээх олон улсын стандартын байгууллага </a:t>
            </a:r>
            <a:r>
              <a:rPr lang="en-US" sz="2400" dirty="0">
                <a:latin typeface="Times New Roman" panose="02020603050405020304" pitchFamily="18" charset="0"/>
                <a:cs typeface="Times New Roman" panose="02020603050405020304" pitchFamily="18" charset="0"/>
              </a:rPr>
              <a:t>ECMAScript (ES) </a:t>
            </a:r>
            <a:r>
              <a:rPr lang="mn-MN" sz="2400" dirty="0">
                <a:latin typeface="Times New Roman" panose="02020603050405020304" pitchFamily="18" charset="0"/>
                <a:cs typeface="Times New Roman" panose="02020603050405020304" pitchFamily="18" charset="0"/>
              </a:rPr>
              <a:t>хэмээх стандарт үзүүлэлтийг боловсруулж, бүх хөтөч үйлдвэрлэгчид хэрэгжүүлж болох юм. Javascript</a:t>
            </a:r>
            <a:r>
              <a:rPr lang="en-US" sz="2400" dirty="0">
                <a:latin typeface="Times New Roman" panose="02020603050405020304" pitchFamily="18" charset="0"/>
                <a:cs typeface="Times New Roman" panose="02020603050405020304" pitchFamily="18" charset="0"/>
              </a:rPr>
              <a:t> </a:t>
            </a:r>
            <a:r>
              <a:rPr lang="mn-MN" sz="2400" dirty="0">
                <a:latin typeface="Times New Roman" panose="02020603050405020304" pitchFamily="18" charset="0"/>
                <a:cs typeface="Times New Roman" panose="02020603050405020304" pitchFamily="18" charset="0"/>
              </a:rPr>
              <a:t>нь </a:t>
            </a:r>
            <a:r>
              <a:rPr lang="en-US" sz="2400" dirty="0">
                <a:latin typeface="Times New Roman" panose="02020603050405020304" pitchFamily="18" charset="0"/>
                <a:cs typeface="Times New Roman" panose="02020603050405020304" pitchFamily="18" charset="0"/>
              </a:rPr>
              <a:t>ES-</a:t>
            </a:r>
            <a:r>
              <a:rPr lang="mn-MN" sz="2400" dirty="0">
                <a:latin typeface="Times New Roman" panose="02020603050405020304" pitchFamily="18" charset="0"/>
                <a:cs typeface="Times New Roman" panose="02020603050405020304" pitchFamily="18" charset="0"/>
              </a:rPr>
              <a:t>ийн хамгийн алдартай хэрэглүүрүүд бол </a:t>
            </a:r>
            <a:r>
              <a:rPr lang="en-US" sz="2400" dirty="0">
                <a:latin typeface="Times New Roman" panose="02020603050405020304" pitchFamily="18" charset="0"/>
                <a:cs typeface="Times New Roman" panose="02020603050405020304" pitchFamily="18" charset="0"/>
              </a:rPr>
              <a:t>ActionScript (Macromedia/Adobe Systems-</a:t>
            </a:r>
            <a:r>
              <a:rPr lang="mn-MN" sz="2400" dirty="0">
                <a:latin typeface="Times New Roman" panose="02020603050405020304" pitchFamily="18" charset="0"/>
                <a:cs typeface="Times New Roman" panose="02020603050405020304" pitchFamily="18" charset="0"/>
              </a:rPr>
              <a:t>ээс) болон </a:t>
            </a:r>
            <a:r>
              <a:rPr lang="en-US" sz="2400" dirty="0">
                <a:latin typeface="Times New Roman" panose="02020603050405020304" pitchFamily="18" charset="0"/>
                <a:cs typeface="Times New Roman" panose="02020603050405020304" pitchFamily="18" charset="0"/>
              </a:rPr>
              <a:t>JScript (Microsoft-</a:t>
            </a:r>
            <a:r>
              <a:rPr lang="mn-MN" sz="2400" dirty="0">
                <a:latin typeface="Times New Roman" panose="02020603050405020304" pitchFamily="18" charset="0"/>
                <a:cs typeface="Times New Roman" panose="02020603050405020304" pitchFamily="18" charset="0"/>
              </a:rPr>
              <a:t>аас) </a:t>
            </a:r>
            <a:r>
              <a:rPr lang="en-US" sz="2400" dirty="0">
                <a:latin typeface="Times New Roman" panose="02020603050405020304" pitchFamily="18" charset="0"/>
                <a:cs typeface="Times New Roman" panose="02020603050405020304" pitchFamily="18" charset="0"/>
              </a:rPr>
              <a:t>ES-</a:t>
            </a:r>
            <a:r>
              <a:rPr lang="mn-MN" sz="2400" dirty="0">
                <a:latin typeface="Times New Roman" panose="02020603050405020304" pitchFamily="18" charset="0"/>
                <a:cs typeface="Times New Roman" panose="02020603050405020304" pitchFamily="18" charset="0"/>
              </a:rPr>
              <a:t>ийн бусад хэрэгжүүлэлтүүд юм.</a:t>
            </a:r>
          </a:p>
        </p:txBody>
      </p:sp>
    </p:spTree>
    <p:extLst>
      <p:ext uri="{BB962C8B-B14F-4D97-AF65-F5344CB8AC3E}">
        <p14:creationId xmlns:p14="http://schemas.microsoft.com/office/powerpoint/2010/main" val="266172685"/>
      </p:ext>
    </p:extLst>
  </p:cSld>
  <p:clrMapOvr>
    <a:masterClrMapping/>
  </p:clrMapOvr>
  <p:transition spd="slow">
    <p:dissolve/>
    <p:sndAc>
      <p:stSnd>
        <p:snd r:embed="rId3" name="chimes.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down)">
                                      <p:cBhvr>
                                        <p:cTn id="7" dur="580">
                                          <p:stCondLst>
                                            <p:cond delay="0"/>
                                          </p:stCondLst>
                                        </p:cTn>
                                        <p:tgtEl>
                                          <p:spTgt spid="8">
                                            <p:txEl>
                                              <p:pRg st="0" end="0"/>
                                            </p:txEl>
                                          </p:spTgt>
                                        </p:tgtEl>
                                      </p:cBhvr>
                                    </p:animEffect>
                                    <p:anim calcmode="lin" valueType="num">
                                      <p:cBhvr>
                                        <p:cTn id="8" dur="1822" tmFilter="0,0; 0.14,0.36; 0.43,0.73; 0.71,0.91; 1.0,1.0">
                                          <p:stCondLst>
                                            <p:cond delay="0"/>
                                          </p:stCondLst>
                                        </p:cTn>
                                        <p:tgtEl>
                                          <p:spTgt spid="8">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xEl>
                                              <p:pRg st="0" end="0"/>
                                            </p:txEl>
                                          </p:spTgt>
                                        </p:tgtEl>
                                      </p:cBhvr>
                                      <p:to x="100000" y="60000"/>
                                    </p:animScale>
                                    <p:animScale>
                                      <p:cBhvr>
                                        <p:cTn id="14" dur="166" decel="50000">
                                          <p:stCondLst>
                                            <p:cond delay="676"/>
                                          </p:stCondLst>
                                        </p:cTn>
                                        <p:tgtEl>
                                          <p:spTgt spid="8">
                                            <p:txEl>
                                              <p:pRg st="0" end="0"/>
                                            </p:txEl>
                                          </p:spTgt>
                                        </p:tgtEl>
                                      </p:cBhvr>
                                      <p:to x="100000" y="100000"/>
                                    </p:animScale>
                                    <p:animScale>
                                      <p:cBhvr>
                                        <p:cTn id="15" dur="26">
                                          <p:stCondLst>
                                            <p:cond delay="1312"/>
                                          </p:stCondLst>
                                        </p:cTn>
                                        <p:tgtEl>
                                          <p:spTgt spid="8">
                                            <p:txEl>
                                              <p:pRg st="0" end="0"/>
                                            </p:txEl>
                                          </p:spTgt>
                                        </p:tgtEl>
                                      </p:cBhvr>
                                      <p:to x="100000" y="80000"/>
                                    </p:animScale>
                                    <p:animScale>
                                      <p:cBhvr>
                                        <p:cTn id="16" dur="166" decel="50000">
                                          <p:stCondLst>
                                            <p:cond delay="1338"/>
                                          </p:stCondLst>
                                        </p:cTn>
                                        <p:tgtEl>
                                          <p:spTgt spid="8">
                                            <p:txEl>
                                              <p:pRg st="0" end="0"/>
                                            </p:txEl>
                                          </p:spTgt>
                                        </p:tgtEl>
                                      </p:cBhvr>
                                      <p:to x="100000" y="100000"/>
                                    </p:animScale>
                                    <p:animScale>
                                      <p:cBhvr>
                                        <p:cTn id="17" dur="26">
                                          <p:stCondLst>
                                            <p:cond delay="1642"/>
                                          </p:stCondLst>
                                        </p:cTn>
                                        <p:tgtEl>
                                          <p:spTgt spid="8">
                                            <p:txEl>
                                              <p:pRg st="0" end="0"/>
                                            </p:txEl>
                                          </p:spTgt>
                                        </p:tgtEl>
                                      </p:cBhvr>
                                      <p:to x="100000" y="90000"/>
                                    </p:animScale>
                                    <p:animScale>
                                      <p:cBhvr>
                                        <p:cTn id="18" dur="166" decel="50000">
                                          <p:stCondLst>
                                            <p:cond delay="1668"/>
                                          </p:stCondLst>
                                        </p:cTn>
                                        <p:tgtEl>
                                          <p:spTgt spid="8">
                                            <p:txEl>
                                              <p:pRg st="0" end="0"/>
                                            </p:txEl>
                                          </p:spTgt>
                                        </p:tgtEl>
                                      </p:cBhvr>
                                      <p:to x="100000" y="100000"/>
                                    </p:animScale>
                                    <p:animScale>
                                      <p:cBhvr>
                                        <p:cTn id="19" dur="26">
                                          <p:stCondLst>
                                            <p:cond delay="1808"/>
                                          </p:stCondLst>
                                        </p:cTn>
                                        <p:tgtEl>
                                          <p:spTgt spid="8">
                                            <p:txEl>
                                              <p:pRg st="0" end="0"/>
                                            </p:txEl>
                                          </p:spTgt>
                                        </p:tgtEl>
                                      </p:cBhvr>
                                      <p:to x="100000" y="95000"/>
                                    </p:animScale>
                                    <p:animScale>
                                      <p:cBhvr>
                                        <p:cTn id="20" dur="166" decel="50000">
                                          <p:stCondLst>
                                            <p:cond delay="1834"/>
                                          </p:stCondLst>
                                        </p:cTn>
                                        <p:tgtEl>
                                          <p:spTgt spid="8">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a:solidFill>
                  <a:schemeClr val="tx2"/>
                </a:solidFill>
              </a:rPr>
              <a:t>2</a:t>
            </a:r>
            <a:endParaRPr lang="en-US" altLang="en-US" sz="1400">
              <a:solidFill>
                <a:schemeClr val="tx2"/>
              </a:solidFill>
            </a:endParaRPr>
          </a:p>
        </p:txBody>
      </p:sp>
      <p:sp>
        <p:nvSpPr>
          <p:cNvPr id="4100" name="Rectangle 3"/>
          <p:cNvSpPr>
            <a:spLocks noChangeArrowheads="1"/>
          </p:cNvSpPr>
          <p:nvPr/>
        </p:nvSpPr>
        <p:spPr bwMode="auto">
          <a:xfrm>
            <a:off x="510387" y="1981200"/>
            <a:ext cx="7924800" cy="4119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609600" indent="-609600" eaLnBrk="1" hangingPunct="1"/>
            <a:endParaRPr lang="en-US" sz="2800" dirty="0">
              <a:latin typeface="Times New Roman"/>
            </a:endParaRPr>
          </a:p>
        </p:txBody>
      </p:sp>
      <p:sp>
        <p:nvSpPr>
          <p:cNvPr id="2" name="Rectangle 1"/>
          <p:cNvSpPr/>
          <p:nvPr/>
        </p:nvSpPr>
        <p:spPr>
          <a:xfrm>
            <a:off x="1947063" y="2209800"/>
            <a:ext cx="184731" cy="707886"/>
          </a:xfrm>
          <a:prstGeom prst="rect">
            <a:avLst/>
          </a:prstGeom>
        </p:spPr>
        <p:txBody>
          <a:bodyPr wrap="none">
            <a:spAutoFit/>
          </a:bodyPr>
          <a:lstStyle/>
          <a:p>
            <a:endParaRPr lang="en-US" sz="4000" b="1" dirty="0">
              <a:latin typeface="Times New Roman" panose="02020603050405020304" pitchFamily="18" charset="0"/>
              <a:cs typeface="Times New Roman" panose="02020603050405020304" pitchFamily="18" charset="0"/>
            </a:endParaRPr>
          </a:p>
        </p:txBody>
      </p:sp>
      <p:sp>
        <p:nvSpPr>
          <p:cNvPr id="7" name="Slide Number Placeholder 2"/>
          <p:cNvSpPr txBox="1">
            <a:spLocks/>
          </p:cNvSpPr>
          <p:nvPr/>
        </p:nvSpPr>
        <p:spPr>
          <a:xfrm>
            <a:off x="9885929" y="6384927"/>
            <a:ext cx="406400" cy="365125"/>
          </a:xfrm>
          <a:prstGeom prst="rect">
            <a:avLst/>
          </a:prstGeom>
        </p:spPr>
        <p:txBody>
          <a:bodyPr vert="horz" lIns="0" tIns="0" rIns="0" bIns="0" anchor="b"/>
          <a:lstStyle>
            <a:defPPr>
              <a:defRPr lang="en-US"/>
            </a:defPPr>
            <a:lvl1pPr marL="0" algn="r" defTabSz="914400" rtl="0" eaLnBrk="1" latinLnBrk="0" hangingPunct="1">
              <a:defRPr kumimoji="0"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smtClean="0"/>
              <a:pPr/>
              <a:t>27</a:t>
            </a:fld>
            <a:endParaRPr lang="en-US" dirty="0"/>
          </a:p>
        </p:txBody>
      </p:sp>
      <p:sp>
        <p:nvSpPr>
          <p:cNvPr id="9" name="Title 1"/>
          <p:cNvSpPr txBox="1">
            <a:spLocks/>
          </p:cNvSpPr>
          <p:nvPr/>
        </p:nvSpPr>
        <p:spPr>
          <a:xfrm>
            <a:off x="152400" y="767462"/>
            <a:ext cx="11214100" cy="535531"/>
          </a:xfrm>
          <a:prstGeom prst="rect">
            <a:avLst/>
          </a:prstGeom>
        </p:spPr>
        <p:txBody>
          <a:bodyPr/>
          <a:lst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a:lstStyle>
          <a:p>
            <a:r>
              <a:rPr lang="en-US" sz="3200" dirty="0">
                <a:latin typeface="Times New Roman" panose="02020603050405020304" pitchFamily="18" charset="0"/>
                <a:cs typeface="Times New Roman" panose="02020603050405020304" pitchFamily="18" charset="0"/>
              </a:rPr>
              <a:t>ES-</a:t>
            </a:r>
            <a:r>
              <a:rPr lang="mn-MN" sz="3200" dirty="0">
                <a:latin typeface="Times New Roman" panose="02020603050405020304" pitchFamily="18" charset="0"/>
                <a:cs typeface="Times New Roman" panose="02020603050405020304" pitchFamily="18" charset="0"/>
              </a:rPr>
              <a:t>ийн хувилбаруудын жагсаалт:</a:t>
            </a:r>
            <a:endParaRPr lang="en-US" sz="3200" dirty="0">
              <a:latin typeface="Times New Roman" panose="02020603050405020304" pitchFamily="18" charset="0"/>
              <a:cs typeface="Times New Roman" panose="02020603050405020304" pitchFamily="18" charset="0"/>
            </a:endParaRPr>
          </a:p>
        </p:txBody>
      </p:sp>
      <p:sp>
        <p:nvSpPr>
          <p:cNvPr id="10" name="Content Placeholder 3"/>
          <p:cNvSpPr txBox="1">
            <a:spLocks/>
          </p:cNvSpPr>
          <p:nvPr/>
        </p:nvSpPr>
        <p:spPr>
          <a:xfrm>
            <a:off x="152400" y="1429076"/>
            <a:ext cx="8458200" cy="5355772"/>
          </a:xfrm>
          <a:prstGeom prst="rect">
            <a:avLst/>
          </a:prstGeom>
        </p:spPr>
        <p:txBody>
          <a:bodyPr>
            <a:normAutofit fontScale="85000" lnSpcReduction="20000"/>
          </a:bodyPr>
          <a:lst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l" rtl="0"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a:lstStyle>
          <a:p>
            <a:pPr algn="just"/>
            <a:r>
              <a:rPr lang="mn-MN" dirty="0">
                <a:latin typeface="Times New Roman" panose="02020603050405020304" pitchFamily="18" charset="0"/>
                <a:cs typeface="Times New Roman" panose="02020603050405020304" pitchFamily="18" charset="0"/>
              </a:rPr>
              <a:t>Өнөөдрийг хүртэл </a:t>
            </a:r>
            <a:r>
              <a:rPr lang="en-US" dirty="0">
                <a:latin typeface="Times New Roman" panose="02020603050405020304" pitchFamily="18" charset="0"/>
                <a:cs typeface="Times New Roman" panose="02020603050405020304" pitchFamily="18" charset="0"/>
              </a:rPr>
              <a:t>ES </a:t>
            </a:r>
            <a:r>
              <a:rPr lang="mn-MN" dirty="0">
                <a:latin typeface="Times New Roman" panose="02020603050405020304" pitchFamily="18" charset="0"/>
                <a:cs typeface="Times New Roman" panose="02020603050405020304" pitchFamily="18" charset="0"/>
              </a:rPr>
              <a:t>нь есөн хувилбарыг нийтэлсэн бөгөөд хамгийн сүүлийн хувилбар (9 дэх хувилбар) нь 2018 онд хэвлэгдсэн.</a:t>
            </a:r>
          </a:p>
          <a:p>
            <a:pPr algn="just"/>
            <a:r>
              <a:rPr lang="en-US" dirty="0">
                <a:latin typeface="Times New Roman" panose="02020603050405020304" pitchFamily="18" charset="0"/>
                <a:cs typeface="Times New Roman" panose="02020603050405020304" pitchFamily="18" charset="0"/>
              </a:rPr>
              <a:t>ES1 1997</a:t>
            </a:r>
          </a:p>
          <a:p>
            <a:pPr algn="just"/>
            <a:r>
              <a:rPr lang="en-US" dirty="0">
                <a:latin typeface="Times New Roman" panose="02020603050405020304" pitchFamily="18" charset="0"/>
                <a:cs typeface="Times New Roman" panose="02020603050405020304" pitchFamily="18" charset="0"/>
              </a:rPr>
              <a:t>ES2 1998 </a:t>
            </a:r>
            <a:r>
              <a:rPr lang="mn-MN" dirty="0">
                <a:latin typeface="Times New Roman" panose="02020603050405020304" pitchFamily="18" charset="0"/>
                <a:cs typeface="Times New Roman" panose="02020603050405020304" pitchFamily="18" charset="0"/>
              </a:rPr>
              <a:t>он</a:t>
            </a:r>
          </a:p>
          <a:p>
            <a:pPr algn="just"/>
            <a:r>
              <a:rPr lang="en-US" dirty="0">
                <a:latin typeface="Times New Roman" panose="02020603050405020304" pitchFamily="18" charset="0"/>
                <a:cs typeface="Times New Roman" panose="02020603050405020304" pitchFamily="18" charset="0"/>
              </a:rPr>
              <a:t>ES3 1999</a:t>
            </a:r>
          </a:p>
          <a:p>
            <a:pPr algn="just"/>
            <a:r>
              <a:rPr lang="en-US" dirty="0">
                <a:latin typeface="Times New Roman" panose="02020603050405020304" pitchFamily="18" charset="0"/>
                <a:cs typeface="Times New Roman" panose="02020603050405020304" pitchFamily="18" charset="0"/>
              </a:rPr>
              <a:t>ES4 </a:t>
            </a:r>
            <a:r>
              <a:rPr lang="mn-MN" dirty="0">
                <a:latin typeface="Times New Roman" panose="02020603050405020304" pitchFamily="18" charset="0"/>
                <a:cs typeface="Times New Roman" panose="02020603050405020304" pitchFamily="18" charset="0"/>
              </a:rPr>
              <a:t>хаягдсан</a:t>
            </a:r>
          </a:p>
          <a:p>
            <a:pPr algn="just"/>
            <a:r>
              <a:rPr lang="en-US" dirty="0">
                <a:latin typeface="Times New Roman" panose="02020603050405020304" pitchFamily="18" charset="0"/>
                <a:cs typeface="Times New Roman" panose="02020603050405020304" pitchFamily="18" charset="0"/>
              </a:rPr>
              <a:t>ES5 2009</a:t>
            </a:r>
          </a:p>
          <a:p>
            <a:pPr algn="just"/>
            <a:r>
              <a:rPr lang="en-US" dirty="0">
                <a:latin typeface="Times New Roman" panose="02020603050405020304" pitchFamily="18" charset="0"/>
                <a:cs typeface="Times New Roman" panose="02020603050405020304" pitchFamily="18" charset="0"/>
              </a:rPr>
              <a:t>ES6 2015</a:t>
            </a:r>
          </a:p>
          <a:p>
            <a:pPr algn="just"/>
            <a:r>
              <a:rPr lang="en-US" dirty="0">
                <a:latin typeface="Times New Roman" panose="02020603050405020304" pitchFamily="18" charset="0"/>
                <a:cs typeface="Times New Roman" panose="02020603050405020304" pitchFamily="18" charset="0"/>
              </a:rPr>
              <a:t>ES7 2016</a:t>
            </a:r>
          </a:p>
          <a:p>
            <a:pPr algn="just"/>
            <a:r>
              <a:rPr lang="en-US" dirty="0">
                <a:latin typeface="Times New Roman" panose="02020603050405020304" pitchFamily="18" charset="0"/>
                <a:cs typeface="Times New Roman" panose="02020603050405020304" pitchFamily="18" charset="0"/>
              </a:rPr>
              <a:t>ES8 2017</a:t>
            </a:r>
          </a:p>
          <a:p>
            <a:pPr algn="just"/>
            <a:r>
              <a:rPr lang="en-US" dirty="0">
                <a:latin typeface="Times New Roman" panose="02020603050405020304" pitchFamily="18" charset="0"/>
                <a:cs typeface="Times New Roman" panose="02020603050405020304" pitchFamily="18" charset="0"/>
              </a:rPr>
              <a:t>ES9 2018</a:t>
            </a:r>
          </a:p>
          <a:p>
            <a:pPr algn="just"/>
            <a:r>
              <a:rPr lang="en-US" dirty="0">
                <a:latin typeface="Times New Roman" panose="02020603050405020304" pitchFamily="18" charset="0"/>
                <a:cs typeface="Times New Roman" panose="02020603050405020304" pitchFamily="18" charset="0"/>
              </a:rPr>
              <a:t>ECMA Script-</a:t>
            </a:r>
            <a:r>
              <a:rPr lang="mn-MN" dirty="0">
                <a:latin typeface="Times New Roman" panose="02020603050405020304" pitchFamily="18" charset="0"/>
                <a:cs typeface="Times New Roman" panose="02020603050405020304" pitchFamily="18" charset="0"/>
              </a:rPr>
              <a:t>ийн эхний гурван хувилбар - </a:t>
            </a:r>
            <a:r>
              <a:rPr lang="en-US" dirty="0">
                <a:latin typeface="Times New Roman" panose="02020603050405020304" pitchFamily="18" charset="0"/>
                <a:cs typeface="Times New Roman" panose="02020603050405020304" pitchFamily="18" charset="0"/>
              </a:rPr>
              <a:t>ES1, ES2, ES3 </a:t>
            </a:r>
            <a:r>
              <a:rPr lang="mn-MN" dirty="0">
                <a:latin typeface="Times New Roman" panose="02020603050405020304" pitchFamily="18" charset="0"/>
                <a:cs typeface="Times New Roman" panose="02020603050405020304" pitchFamily="18" charset="0"/>
              </a:rPr>
              <a:t>нь жил бүр шинэчлэгдэж байсан бол </a:t>
            </a:r>
            <a:r>
              <a:rPr lang="en-US" dirty="0">
                <a:latin typeface="Times New Roman" panose="02020603050405020304" pitchFamily="18" charset="0"/>
                <a:cs typeface="Times New Roman" panose="02020603050405020304" pitchFamily="18" charset="0"/>
              </a:rPr>
              <a:t>ES4 </a:t>
            </a:r>
            <a:r>
              <a:rPr lang="mn-MN" dirty="0">
                <a:latin typeface="Times New Roman" panose="02020603050405020304" pitchFamily="18" charset="0"/>
                <a:cs typeface="Times New Roman" panose="02020603050405020304" pitchFamily="18" charset="0"/>
              </a:rPr>
              <a:t>нь улс төрийн санал зөрөлдөөнөөс болж хэзээ ч гараагүй. Арван жилийн дараа </a:t>
            </a:r>
            <a:r>
              <a:rPr lang="en-US" dirty="0">
                <a:latin typeface="Times New Roman" panose="02020603050405020304" pitchFamily="18" charset="0"/>
                <a:cs typeface="Times New Roman" panose="02020603050405020304" pitchFamily="18" charset="0"/>
              </a:rPr>
              <a:t>ES5 </a:t>
            </a:r>
            <a:r>
              <a:rPr lang="mn-MN" dirty="0">
                <a:latin typeface="Times New Roman" panose="02020603050405020304" pitchFamily="18" charset="0"/>
                <a:cs typeface="Times New Roman" panose="02020603050405020304" pitchFamily="18" charset="0"/>
              </a:rPr>
              <a:t>эцэст нь хэд хэдэн нэмэлтүүдээр гарсан</a:t>
            </a:r>
            <a:endParaRPr lang="en-US" dirty="0">
              <a:latin typeface="Times New Roman" panose="02020603050405020304" pitchFamily="18" charset="0"/>
              <a:cs typeface="Times New Roman" panose="02020603050405020304" pitchFamily="18" charset="0"/>
            </a:endParaRPr>
          </a:p>
          <a:p>
            <a:pPr marL="0" indent="0" algn="just">
              <a:buFont typeface="Wingdings 2"/>
              <a:buNone/>
            </a:pPr>
            <a:endParaRPr lang="mn-M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604180"/>
      </p:ext>
    </p:extLst>
  </p:cSld>
  <p:clrMapOvr>
    <a:masterClrMapping/>
  </p:clrMapOvr>
  <p:transition spd="slow">
    <p:dissolve/>
    <p:sndAc>
      <p:stSnd>
        <p:snd r:embed="rId3" name="chimes.wav"/>
      </p:stSnd>
    </p:sndAc>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a:solidFill>
                  <a:schemeClr val="tx2"/>
                </a:solidFill>
              </a:rPr>
              <a:t>2</a:t>
            </a:r>
            <a:endParaRPr lang="en-US" altLang="en-US" sz="1400">
              <a:solidFill>
                <a:schemeClr val="tx2"/>
              </a:solidFill>
            </a:endParaRPr>
          </a:p>
        </p:txBody>
      </p:sp>
      <p:sp>
        <p:nvSpPr>
          <p:cNvPr id="4100" name="Rectangle 3"/>
          <p:cNvSpPr>
            <a:spLocks noChangeArrowheads="1"/>
          </p:cNvSpPr>
          <p:nvPr/>
        </p:nvSpPr>
        <p:spPr bwMode="auto">
          <a:xfrm>
            <a:off x="510387" y="1981200"/>
            <a:ext cx="7924800" cy="4119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609600" indent="-609600" eaLnBrk="1" hangingPunct="1"/>
            <a:endParaRPr lang="en-US" sz="2800" dirty="0">
              <a:latin typeface="Times New Roman"/>
            </a:endParaRPr>
          </a:p>
        </p:txBody>
      </p:sp>
      <p:sp>
        <p:nvSpPr>
          <p:cNvPr id="2" name="Rectangle 1"/>
          <p:cNvSpPr/>
          <p:nvPr/>
        </p:nvSpPr>
        <p:spPr>
          <a:xfrm>
            <a:off x="1947063" y="2209800"/>
            <a:ext cx="184731" cy="707886"/>
          </a:xfrm>
          <a:prstGeom prst="rect">
            <a:avLst/>
          </a:prstGeom>
        </p:spPr>
        <p:txBody>
          <a:bodyPr wrap="none">
            <a:spAutoFit/>
          </a:bodyPr>
          <a:lstStyle/>
          <a:p>
            <a:endParaRPr lang="en-US" sz="4000" b="1" dirty="0">
              <a:latin typeface="Times New Roman" panose="02020603050405020304" pitchFamily="18" charset="0"/>
              <a:cs typeface="Times New Roman" panose="02020603050405020304" pitchFamily="18" charset="0"/>
            </a:endParaRPr>
          </a:p>
        </p:txBody>
      </p:sp>
      <p:sp>
        <p:nvSpPr>
          <p:cNvPr id="7" name="Slide Number Placeholder 2"/>
          <p:cNvSpPr txBox="1">
            <a:spLocks/>
          </p:cNvSpPr>
          <p:nvPr/>
        </p:nvSpPr>
        <p:spPr>
          <a:xfrm>
            <a:off x="9885929" y="6384927"/>
            <a:ext cx="406400" cy="365125"/>
          </a:xfrm>
          <a:prstGeom prst="rect">
            <a:avLst/>
          </a:prstGeom>
        </p:spPr>
        <p:txBody>
          <a:bodyPr vert="horz" lIns="0" tIns="0" rIns="0" bIns="0" anchor="b"/>
          <a:lstStyle>
            <a:defPPr>
              <a:defRPr lang="en-US"/>
            </a:defPPr>
            <a:lvl1pPr marL="0" algn="r" defTabSz="914400" rtl="0" eaLnBrk="1" latinLnBrk="0" hangingPunct="1">
              <a:defRPr kumimoji="0"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smtClean="0"/>
              <a:pPr/>
              <a:t>28</a:t>
            </a:fld>
            <a:endParaRPr lang="en-US" dirty="0"/>
          </a:p>
        </p:txBody>
      </p:sp>
      <p:sp>
        <p:nvSpPr>
          <p:cNvPr id="10" name="Content Placeholder 3"/>
          <p:cNvSpPr txBox="1">
            <a:spLocks/>
          </p:cNvSpPr>
          <p:nvPr/>
        </p:nvSpPr>
        <p:spPr>
          <a:xfrm>
            <a:off x="152400" y="1429076"/>
            <a:ext cx="8458200" cy="5355772"/>
          </a:xfrm>
          <a:prstGeom prst="rect">
            <a:avLst/>
          </a:prstGeom>
        </p:spPr>
        <p:txBody>
          <a:bodyPr>
            <a:normAutofit/>
          </a:bodyPr>
          <a:lst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l" rtl="0"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a:lstStyle>
          <a:p>
            <a:pPr algn="just"/>
            <a:r>
              <a:rPr lang="en-US" dirty="0">
                <a:latin typeface="Times New Roman" panose="02020603050405020304" pitchFamily="18" charset="0"/>
                <a:cs typeface="Times New Roman" panose="02020603050405020304" pitchFamily="18" charset="0"/>
              </a:rPr>
              <a:t>ES5 </a:t>
            </a:r>
            <a:r>
              <a:rPr lang="mn-MN" dirty="0">
                <a:latin typeface="Times New Roman" panose="02020603050405020304" pitchFamily="18" charset="0"/>
                <a:cs typeface="Times New Roman" panose="02020603050405020304" pitchFamily="18" charset="0"/>
              </a:rPr>
              <a:t>нь өмнөх хувилбараа гаргаснаас хойш арван жилийн дараа буюу 2009 онд гарсан. </a:t>
            </a:r>
            <a:r>
              <a:rPr lang="en-US" dirty="0">
                <a:latin typeface="Times New Roman" panose="02020603050405020304" pitchFamily="18" charset="0"/>
                <a:cs typeface="Times New Roman" panose="02020603050405020304" pitchFamily="18" charset="0"/>
              </a:rPr>
              <a:t>es5 </a:t>
            </a:r>
            <a:r>
              <a:rPr lang="mn-MN" dirty="0">
                <a:latin typeface="Times New Roman" panose="02020603050405020304" pitchFamily="18" charset="0"/>
                <a:cs typeface="Times New Roman" panose="02020603050405020304" pitchFamily="18" charset="0"/>
              </a:rPr>
              <a:t>хувилбартай хамт ирсэн функцүүдийн жагсаалтыг энд оруулав.</a:t>
            </a:r>
          </a:p>
          <a:p>
            <a:pPr algn="just"/>
            <a:r>
              <a:rPr lang="en-US" dirty="0">
                <a:latin typeface="Times New Roman" panose="02020603050405020304" pitchFamily="18" charset="0"/>
                <a:cs typeface="Times New Roman" panose="02020603050405020304" pitchFamily="18" charset="0"/>
              </a:rPr>
              <a:t>ES6 </a:t>
            </a:r>
            <a:r>
              <a:rPr lang="mn-MN" dirty="0">
                <a:latin typeface="Times New Roman" panose="02020603050405020304" pitchFamily="18" charset="0"/>
                <a:cs typeface="Times New Roman" panose="02020603050405020304" pitchFamily="18" charset="0"/>
              </a:rPr>
              <a:t>нь </a:t>
            </a:r>
            <a:r>
              <a:rPr lang="en-US" dirty="0">
                <a:latin typeface="Times New Roman" panose="02020603050405020304" pitchFamily="18" charset="0"/>
                <a:cs typeface="Times New Roman" panose="02020603050405020304" pitchFamily="18" charset="0"/>
              </a:rPr>
              <a:t>2015 </a:t>
            </a:r>
            <a:r>
              <a:rPr lang="mn-MN" dirty="0">
                <a:latin typeface="Times New Roman" panose="02020603050405020304" pitchFamily="18" charset="0"/>
                <a:cs typeface="Times New Roman" panose="02020603050405020304" pitchFamily="18" charset="0"/>
              </a:rPr>
              <a:t>онд гарсан дараагийн түгээмэл ашиглаж байгаа хувилбар юм.</a:t>
            </a:r>
            <a:endParaRPr lang="en-US"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stretch>
            <a:fillRect/>
          </a:stretch>
        </p:blipFill>
        <p:spPr>
          <a:xfrm>
            <a:off x="3554503" y="3606853"/>
            <a:ext cx="4294098" cy="2836028"/>
          </a:xfrm>
          <a:prstGeom prst="rect">
            <a:avLst/>
          </a:prstGeom>
        </p:spPr>
      </p:pic>
    </p:spTree>
    <p:extLst>
      <p:ext uri="{BB962C8B-B14F-4D97-AF65-F5344CB8AC3E}">
        <p14:creationId xmlns:p14="http://schemas.microsoft.com/office/powerpoint/2010/main" val="3430848340"/>
      </p:ext>
    </p:extLst>
  </p:cSld>
  <p:clrMapOvr>
    <a:masterClrMapping/>
  </p:clrMapOvr>
  <p:transition spd="slow">
    <p:dissolve/>
    <p:sndAc>
      <p:stSnd>
        <p:snd r:embed="rId3" name="chimes.wav"/>
      </p:stSnd>
    </p:sndAc>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4851991"/>
            <a:ext cx="7239000" cy="1143000"/>
          </a:xfrm>
        </p:spPr>
        <p:txBody>
          <a:bodyPr/>
          <a:lstStyle/>
          <a:p>
            <a:pPr algn="ctr"/>
            <a:r>
              <a:rPr lang="mn-MN" dirty="0"/>
              <a:t>Анхаарал хандуулсанд баярлалаа.</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811619"/>
            <a:ext cx="8749622" cy="4038600"/>
          </a:xfrm>
          <a:prstGeom prst="rect">
            <a:avLst/>
          </a:prstGeom>
        </p:spPr>
      </p:pic>
    </p:spTree>
    <p:extLst>
      <p:ext uri="{BB962C8B-B14F-4D97-AF65-F5344CB8AC3E}">
        <p14:creationId xmlns:p14="http://schemas.microsoft.com/office/powerpoint/2010/main" val="3160883073"/>
      </p:ext>
    </p:extLst>
  </p:cSld>
  <p:clrMapOvr>
    <a:masterClrMapping/>
  </p:clrMapOvr>
  <mc:AlternateContent xmlns:mc="http://schemas.openxmlformats.org/markup-compatibility/2006" xmlns:p14="http://schemas.microsoft.com/office/powerpoint/2010/main">
    <mc:Choice Requires="p14">
      <p:transition p14:dur="0">
        <p:sndAc>
          <p:stSnd>
            <p:snd r:embed="rId2" name="chimes.wav"/>
          </p:stSnd>
        </p:sndAc>
      </p:transition>
    </mc:Choice>
    <mc:Fallback xmlns="">
      <p:transition>
        <p:sndAc>
          <p:stSnd>
            <p:snd r:embed="rId4" name="chimes.wav"/>
          </p:stSnd>
        </p:sndAc>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a:solidFill>
                  <a:schemeClr val="tx2"/>
                </a:solidFill>
              </a:rPr>
              <a:t>2</a:t>
            </a:r>
            <a:endParaRPr lang="en-US" altLang="en-US" sz="1400">
              <a:solidFill>
                <a:schemeClr val="tx2"/>
              </a:solidFill>
            </a:endParaRPr>
          </a:p>
        </p:txBody>
      </p:sp>
      <p:sp>
        <p:nvSpPr>
          <p:cNvPr id="4100" name="Rectangle 3"/>
          <p:cNvSpPr>
            <a:spLocks noChangeArrowheads="1"/>
          </p:cNvSpPr>
          <p:nvPr/>
        </p:nvSpPr>
        <p:spPr bwMode="auto">
          <a:xfrm>
            <a:off x="510387" y="1528914"/>
            <a:ext cx="79248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609600" indent="-609600" eaLnBrk="1" hangingPunct="1"/>
            <a:endParaRPr lang="en-US" sz="2800" dirty="0">
              <a:latin typeface="Times New Roman"/>
            </a:endParaRPr>
          </a:p>
        </p:txBody>
      </p:sp>
      <p:sp>
        <p:nvSpPr>
          <p:cNvPr id="9" name="TextBox 8">
            <a:extLst>
              <a:ext uri="{FF2B5EF4-FFF2-40B4-BE49-F238E27FC236}">
                <a16:creationId xmlns:a16="http://schemas.microsoft.com/office/drawing/2014/main" id="{A974CB0B-4691-4AE9-A617-436818585B9B}"/>
              </a:ext>
            </a:extLst>
          </p:cNvPr>
          <p:cNvSpPr txBox="1"/>
          <p:nvPr/>
        </p:nvSpPr>
        <p:spPr>
          <a:xfrm>
            <a:off x="538828" y="1059120"/>
            <a:ext cx="8077200" cy="2369880"/>
          </a:xfrm>
          <a:prstGeom prst="rect">
            <a:avLst/>
          </a:prstGeom>
          <a:noFill/>
        </p:spPr>
        <p:txBody>
          <a:bodyPr wrap="square">
            <a:spAutoFit/>
          </a:bodyPr>
          <a:lstStyle/>
          <a:p>
            <a:pPr algn="ctr"/>
            <a:r>
              <a:rPr lang="mn-MN" sz="4400" b="1" dirty="0">
                <a:latin typeface="Times New Roman" panose="02020603050405020304" pitchFamily="18" charset="0"/>
                <a:cs typeface="Times New Roman" panose="02020603050405020304" pitchFamily="18" charset="0"/>
              </a:rPr>
              <a:t>Алгоритм гэж юу вэ?</a:t>
            </a:r>
          </a:p>
          <a:p>
            <a:pPr algn="ctr"/>
            <a:endParaRPr lang="mn-MN" sz="4400" b="1" dirty="0">
              <a:latin typeface="Times New Roman" panose="02020603050405020304" pitchFamily="18" charset="0"/>
              <a:cs typeface="Times New Roman" panose="02020603050405020304" pitchFamily="18" charset="0"/>
            </a:endParaRPr>
          </a:p>
          <a:p>
            <a:pPr algn="ctr"/>
            <a:endParaRPr lang="en-US" sz="6000" b="1" dirty="0"/>
          </a:p>
        </p:txBody>
      </p:sp>
      <p:pic>
        <p:nvPicPr>
          <p:cNvPr id="1026" name="Picture 2" descr="Thinking Emoji [Download Thinking Emoji in PNG] | Emoji Island">
            <a:extLst>
              <a:ext uri="{FF2B5EF4-FFF2-40B4-BE49-F238E27FC236}">
                <a16:creationId xmlns:a16="http://schemas.microsoft.com/office/drawing/2014/main" id="{1C5D1A1C-9CBC-4988-8213-4EB19A5E0A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2244060"/>
            <a:ext cx="3200400"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1960836"/>
      </p:ext>
    </p:extLst>
  </p:cSld>
  <p:clrMapOvr>
    <a:masterClrMapping/>
  </p:clrMapOvr>
  <p:transition spd="slow">
    <p:dissolve/>
    <p:sndAc>
      <p:stSnd>
        <p:snd r:embed="rId3" name="chimes.wav"/>
      </p:stSnd>
    </p:sndAc>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a:solidFill>
                  <a:schemeClr val="tx2"/>
                </a:solidFill>
              </a:rPr>
              <a:t>2</a:t>
            </a:r>
            <a:endParaRPr lang="en-US" altLang="en-US" sz="1400">
              <a:solidFill>
                <a:schemeClr val="tx2"/>
              </a:solidFill>
            </a:endParaRPr>
          </a:p>
        </p:txBody>
      </p:sp>
      <p:sp>
        <p:nvSpPr>
          <p:cNvPr id="4100" name="Rectangle 3"/>
          <p:cNvSpPr>
            <a:spLocks noChangeArrowheads="1"/>
          </p:cNvSpPr>
          <p:nvPr/>
        </p:nvSpPr>
        <p:spPr bwMode="auto">
          <a:xfrm>
            <a:off x="510387" y="1528914"/>
            <a:ext cx="79248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609600" indent="-609600" eaLnBrk="1" hangingPunct="1"/>
            <a:endParaRPr lang="en-US" sz="2800" dirty="0">
              <a:latin typeface="Times New Roman"/>
            </a:endParaRPr>
          </a:p>
        </p:txBody>
      </p:sp>
      <p:sp>
        <p:nvSpPr>
          <p:cNvPr id="9" name="TextBox 8">
            <a:extLst>
              <a:ext uri="{FF2B5EF4-FFF2-40B4-BE49-F238E27FC236}">
                <a16:creationId xmlns:a16="http://schemas.microsoft.com/office/drawing/2014/main" id="{A974CB0B-4691-4AE9-A617-436818585B9B}"/>
              </a:ext>
            </a:extLst>
          </p:cNvPr>
          <p:cNvSpPr txBox="1"/>
          <p:nvPr/>
        </p:nvSpPr>
        <p:spPr>
          <a:xfrm>
            <a:off x="510387" y="1084156"/>
            <a:ext cx="8077200" cy="5016758"/>
          </a:xfrm>
          <a:prstGeom prst="rect">
            <a:avLst/>
          </a:prstGeom>
          <a:noFill/>
        </p:spPr>
        <p:txBody>
          <a:bodyPr wrap="square">
            <a:spAutoFit/>
          </a:bodyPr>
          <a:lstStyle/>
          <a:p>
            <a:pPr algn="just"/>
            <a:r>
              <a:rPr lang="mn-MN" sz="2800" dirty="0">
                <a:latin typeface="Times New Roman" panose="02020603050405020304" pitchFamily="18" charset="0"/>
                <a:cs typeface="Times New Roman" panose="02020603050405020304" pitchFamily="18" charset="0"/>
              </a:rPr>
              <a:t>Алгоритм үг нь арифметикийн 4-н үйлдлийг гүйцэтгэх дүрэм</a:t>
            </a:r>
            <a:r>
              <a:rPr lang="en-US" sz="2800" dirty="0">
                <a:latin typeface="Times New Roman" panose="02020603050405020304" pitchFamily="18" charset="0"/>
                <a:cs typeface="Times New Roman" panose="02020603050405020304" pitchFamily="18" charset="0"/>
              </a:rPr>
              <a:t> </a:t>
            </a:r>
            <a:r>
              <a:rPr lang="mn-MN" sz="2800" dirty="0">
                <a:latin typeface="Times New Roman" panose="02020603050405020304" pitchFamily="18" charset="0"/>
                <a:cs typeface="Times New Roman" panose="02020603050405020304" pitchFamily="18" charset="0"/>
              </a:rPr>
              <a:t>боловсруулсан </a:t>
            </a:r>
            <a:r>
              <a:rPr lang="mn-MN" sz="2800" b="1" dirty="0">
                <a:latin typeface="Times New Roman" panose="02020603050405020304" pitchFamily="18" charset="0"/>
                <a:cs typeface="Times New Roman" panose="02020603050405020304" pitchFamily="18" charset="0"/>
              </a:rPr>
              <a:t>Персийн</a:t>
            </a:r>
            <a:r>
              <a:rPr lang="mn-MN" sz="2800" dirty="0">
                <a:latin typeface="Times New Roman" panose="02020603050405020304" pitchFamily="18" charset="0"/>
                <a:cs typeface="Times New Roman" panose="02020603050405020304" pitchFamily="18" charset="0"/>
              </a:rPr>
              <a:t> математикч </a:t>
            </a:r>
            <a:r>
              <a:rPr lang="mn-MN" sz="2800" b="1" dirty="0">
                <a:latin typeface="Times New Roman" panose="02020603050405020304" pitchFamily="18" charset="0"/>
                <a:cs typeface="Times New Roman" panose="02020603050405020304" pitchFamily="18" charset="0"/>
              </a:rPr>
              <a:t>Мухаммед Ибн Мусса Аль-Хорезмын</a:t>
            </a:r>
            <a:r>
              <a:rPr lang="en-US" sz="2800" b="1" dirty="0">
                <a:latin typeface="Times New Roman" panose="02020603050405020304" pitchFamily="18" charset="0"/>
                <a:cs typeface="Times New Roman" panose="02020603050405020304" pitchFamily="18" charset="0"/>
              </a:rPr>
              <a:t> </a:t>
            </a:r>
            <a:r>
              <a:rPr lang="mn-MN" sz="2800" dirty="0">
                <a:latin typeface="Times New Roman" panose="02020603050405020304" pitchFamily="18" charset="0"/>
                <a:cs typeface="Times New Roman" panose="02020603050405020304" pitchFamily="18" charset="0"/>
              </a:rPr>
              <a:t>нэрнээс үүсэлтэй. Тэрээр арифметикийн үйлдлийг жижиг алхмуудад</a:t>
            </a:r>
            <a:r>
              <a:rPr lang="en-US" sz="2800" dirty="0">
                <a:latin typeface="Times New Roman" panose="02020603050405020304" pitchFamily="18" charset="0"/>
                <a:cs typeface="Times New Roman" panose="02020603050405020304" pitchFamily="18" charset="0"/>
              </a:rPr>
              <a:t> </a:t>
            </a:r>
            <a:r>
              <a:rPr lang="mn-MN" sz="2800" dirty="0">
                <a:latin typeface="Times New Roman" panose="02020603050405020304" pitchFamily="18" charset="0"/>
                <a:cs typeface="Times New Roman" panose="02020603050405020304" pitchFamily="18" charset="0"/>
              </a:rPr>
              <a:t>хуваах замаар зорилгодоо хялбар хүрэх аргыг тодорхойлсон.</a:t>
            </a:r>
          </a:p>
          <a:p>
            <a:pPr algn="just"/>
            <a:r>
              <a:rPr lang="mn-MN" sz="2800" dirty="0">
                <a:latin typeface="Times New Roman" panose="02020603050405020304" pitchFamily="18" charset="0"/>
                <a:cs typeface="Times New Roman" panose="02020603050405020304" pitchFamily="18" charset="0"/>
              </a:rPr>
              <a:t>Компьютерийн салбар ухаан нь математикаас алгоритм гэдэг үгийг</a:t>
            </a:r>
            <a:r>
              <a:rPr lang="en-US" sz="2800" dirty="0">
                <a:latin typeface="Times New Roman" panose="02020603050405020304" pitchFamily="18" charset="0"/>
                <a:cs typeface="Times New Roman" panose="02020603050405020304" pitchFamily="18" charset="0"/>
              </a:rPr>
              <a:t> </a:t>
            </a:r>
            <a:r>
              <a:rPr lang="mn-MN" sz="2800" dirty="0">
                <a:latin typeface="Times New Roman" panose="02020603050405020304" pitchFamily="18" charset="0"/>
                <a:cs typeface="Times New Roman" panose="02020603050405020304" pitchFamily="18" charset="0"/>
              </a:rPr>
              <a:t>зорилгодоо хүрэхийн тулд тодорхой алхмуудыг зохиох гэдэг утгаар нь</a:t>
            </a:r>
            <a:r>
              <a:rPr lang="en-US" sz="2800" dirty="0">
                <a:latin typeface="Times New Roman" panose="02020603050405020304" pitchFamily="18" charset="0"/>
                <a:cs typeface="Times New Roman" panose="02020603050405020304" pitchFamily="18" charset="0"/>
              </a:rPr>
              <a:t> </a:t>
            </a:r>
            <a:r>
              <a:rPr lang="mn-MN" sz="2800" dirty="0">
                <a:latin typeface="Times New Roman" panose="02020603050405020304" pitchFamily="18" charset="0"/>
                <a:cs typeface="Times New Roman" panose="02020603050405020304" pitchFamily="18" charset="0"/>
              </a:rPr>
              <a:t>зээлж авсан.</a:t>
            </a:r>
          </a:p>
          <a:p>
            <a:pPr algn="just"/>
            <a:endParaRPr lang="en-US" sz="4000" dirty="0"/>
          </a:p>
        </p:txBody>
      </p:sp>
    </p:spTree>
    <p:extLst>
      <p:ext uri="{BB962C8B-B14F-4D97-AF65-F5344CB8AC3E}">
        <p14:creationId xmlns:p14="http://schemas.microsoft.com/office/powerpoint/2010/main" val="1593584161"/>
      </p:ext>
    </p:extLst>
  </p:cSld>
  <p:clrMapOvr>
    <a:masterClrMapping/>
  </p:clrMapOvr>
  <p:transition spd="slow">
    <p:dissolve/>
    <p:sndAc>
      <p:stSnd>
        <p:snd r:embed="rId3" name="chimes.wav"/>
      </p:stSnd>
    </p:sndAc>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a:solidFill>
                  <a:schemeClr val="tx2"/>
                </a:solidFill>
              </a:rPr>
              <a:t>2</a:t>
            </a:r>
            <a:endParaRPr lang="en-US" altLang="en-US" sz="1400">
              <a:solidFill>
                <a:schemeClr val="tx2"/>
              </a:solidFill>
            </a:endParaRPr>
          </a:p>
        </p:txBody>
      </p:sp>
      <p:sp>
        <p:nvSpPr>
          <p:cNvPr id="4100" name="Rectangle 3"/>
          <p:cNvSpPr>
            <a:spLocks noChangeArrowheads="1"/>
          </p:cNvSpPr>
          <p:nvPr/>
        </p:nvSpPr>
        <p:spPr bwMode="auto">
          <a:xfrm>
            <a:off x="510387" y="1528914"/>
            <a:ext cx="79248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609600" indent="-609600" eaLnBrk="1" hangingPunct="1"/>
            <a:endParaRPr lang="en-US" sz="2800" dirty="0">
              <a:latin typeface="Times New Roman"/>
            </a:endParaRPr>
          </a:p>
        </p:txBody>
      </p:sp>
      <p:sp>
        <p:nvSpPr>
          <p:cNvPr id="9" name="TextBox 8">
            <a:extLst>
              <a:ext uri="{FF2B5EF4-FFF2-40B4-BE49-F238E27FC236}">
                <a16:creationId xmlns:a16="http://schemas.microsoft.com/office/drawing/2014/main" id="{A974CB0B-4691-4AE9-A617-436818585B9B}"/>
              </a:ext>
            </a:extLst>
          </p:cNvPr>
          <p:cNvSpPr txBox="1"/>
          <p:nvPr/>
        </p:nvSpPr>
        <p:spPr>
          <a:xfrm>
            <a:off x="496319" y="1512502"/>
            <a:ext cx="8077200" cy="3416320"/>
          </a:xfrm>
          <a:prstGeom prst="rect">
            <a:avLst/>
          </a:prstGeom>
          <a:noFill/>
        </p:spPr>
        <p:txBody>
          <a:bodyPr wrap="square">
            <a:spAutoFit/>
          </a:bodyPr>
          <a:lstStyle/>
          <a:p>
            <a:pPr algn="just"/>
            <a:r>
              <a:rPr lang="mn-MN" sz="3600" b="1" dirty="0">
                <a:latin typeface="Times New Roman" panose="02020603050405020304" pitchFamily="18" charset="0"/>
                <a:cs typeface="Times New Roman" panose="02020603050405020304" pitchFamily="18" charset="0"/>
              </a:rPr>
              <a:t>Тодорхойлолт</a:t>
            </a:r>
            <a:r>
              <a:rPr lang="mn-MN" sz="3600" dirty="0">
                <a:latin typeface="Times New Roman" panose="02020603050405020304" pitchFamily="18" charset="0"/>
                <a:cs typeface="Times New Roman" panose="02020603050405020304" pitchFamily="18" charset="0"/>
              </a:rPr>
              <a:t> : Алгоритм нь төгсгөлөг дараалалтай, сайн тодорхойлогдсон, компьютерээр биелүүлж болохуйц зааврууд, тодорхой чиглэлийн асуудлуудыг шийдэх алхмуудыг зохиохыг хэлнэ.</a:t>
            </a:r>
            <a:endParaRPr lang="en-US" sz="4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1242708"/>
      </p:ext>
    </p:extLst>
  </p:cSld>
  <p:clrMapOvr>
    <a:masterClrMapping/>
  </p:clrMapOvr>
  <p:transition spd="slow">
    <p:dissolve/>
    <p:sndAc>
      <p:stSnd>
        <p:snd r:embed="rId3" name="chimes.wav"/>
      </p:stSnd>
    </p:sndAc>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a:solidFill>
                  <a:schemeClr val="tx2"/>
                </a:solidFill>
              </a:rPr>
              <a:t>2</a:t>
            </a:r>
            <a:endParaRPr lang="en-US" altLang="en-US" sz="1400">
              <a:solidFill>
                <a:schemeClr val="tx2"/>
              </a:solidFill>
            </a:endParaRPr>
          </a:p>
        </p:txBody>
      </p:sp>
      <p:sp>
        <p:nvSpPr>
          <p:cNvPr id="4100" name="Rectangle 3"/>
          <p:cNvSpPr>
            <a:spLocks noChangeArrowheads="1"/>
          </p:cNvSpPr>
          <p:nvPr/>
        </p:nvSpPr>
        <p:spPr bwMode="auto">
          <a:xfrm>
            <a:off x="510387" y="1528914"/>
            <a:ext cx="79248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609600" indent="-609600" eaLnBrk="1" hangingPunct="1"/>
            <a:endParaRPr lang="en-US" sz="2800" dirty="0">
              <a:latin typeface="Times New Roman"/>
            </a:endParaRPr>
          </a:p>
        </p:txBody>
      </p:sp>
      <p:sp>
        <p:nvSpPr>
          <p:cNvPr id="9" name="TextBox 8">
            <a:extLst>
              <a:ext uri="{FF2B5EF4-FFF2-40B4-BE49-F238E27FC236}">
                <a16:creationId xmlns:a16="http://schemas.microsoft.com/office/drawing/2014/main" id="{A974CB0B-4691-4AE9-A617-436818585B9B}"/>
              </a:ext>
            </a:extLst>
          </p:cNvPr>
          <p:cNvSpPr txBox="1"/>
          <p:nvPr/>
        </p:nvSpPr>
        <p:spPr>
          <a:xfrm>
            <a:off x="496319" y="1512502"/>
            <a:ext cx="8077200" cy="2862322"/>
          </a:xfrm>
          <a:prstGeom prst="rect">
            <a:avLst/>
          </a:prstGeom>
          <a:noFill/>
        </p:spPr>
        <p:txBody>
          <a:bodyPr wrap="square">
            <a:spAutoFit/>
          </a:bodyPr>
          <a:lstStyle/>
          <a:p>
            <a:pPr algn="just"/>
            <a:r>
              <a:rPr lang="mn-MN" sz="3600" b="1" dirty="0">
                <a:latin typeface="Times New Roman" panose="02020603050405020304" pitchFamily="18" charset="0"/>
                <a:cs typeface="Times New Roman" panose="02020603050405020304" pitchFamily="18" charset="0"/>
              </a:rPr>
              <a:t>Төгсгөлөг</a:t>
            </a:r>
            <a:r>
              <a:rPr lang="mn-MN" sz="3600" dirty="0">
                <a:latin typeface="Times New Roman" panose="02020603050405020304" pitchFamily="18" charset="0"/>
                <a:cs typeface="Times New Roman" panose="02020603050405020304" pitchFamily="18" charset="0"/>
              </a:rPr>
              <a:t> гэдэг нь програм алдаагүй ажилласан бол үр дүнгээ өгдөг, алдаатай бол алдааны мэдээллээ өгөөд аль ч тохиолдолд проограм төгсдөг байхыг хэлнэ. </a:t>
            </a:r>
            <a:endParaRPr lang="en-US" sz="4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408346"/>
      </p:ext>
    </p:extLst>
  </p:cSld>
  <p:clrMapOvr>
    <a:masterClrMapping/>
  </p:clrMapOvr>
  <p:transition spd="slow">
    <p:dissolve/>
    <p:sndAc>
      <p:stSnd>
        <p:snd r:embed="rId3" name="chimes.wav"/>
      </p:stSnd>
    </p:sndAc>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a:solidFill>
                  <a:schemeClr val="tx2"/>
                </a:solidFill>
              </a:rPr>
              <a:t>2</a:t>
            </a:r>
            <a:endParaRPr lang="en-US" altLang="en-US" sz="1400">
              <a:solidFill>
                <a:schemeClr val="tx2"/>
              </a:solidFill>
            </a:endParaRPr>
          </a:p>
        </p:txBody>
      </p:sp>
      <p:sp>
        <p:nvSpPr>
          <p:cNvPr id="4100" name="Rectangle 3"/>
          <p:cNvSpPr>
            <a:spLocks noChangeArrowheads="1"/>
          </p:cNvSpPr>
          <p:nvPr/>
        </p:nvSpPr>
        <p:spPr bwMode="auto">
          <a:xfrm>
            <a:off x="510387" y="1528914"/>
            <a:ext cx="79248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609600" indent="-609600" eaLnBrk="1" hangingPunct="1"/>
            <a:endParaRPr lang="en-US" sz="2800" dirty="0">
              <a:latin typeface="Times New Roman"/>
            </a:endParaRPr>
          </a:p>
        </p:txBody>
      </p:sp>
      <p:sp>
        <p:nvSpPr>
          <p:cNvPr id="9" name="TextBox 8">
            <a:extLst>
              <a:ext uri="{FF2B5EF4-FFF2-40B4-BE49-F238E27FC236}">
                <a16:creationId xmlns:a16="http://schemas.microsoft.com/office/drawing/2014/main" id="{A974CB0B-4691-4AE9-A617-436818585B9B}"/>
              </a:ext>
            </a:extLst>
          </p:cNvPr>
          <p:cNvSpPr txBox="1"/>
          <p:nvPr/>
        </p:nvSpPr>
        <p:spPr>
          <a:xfrm>
            <a:off x="545699" y="1447800"/>
            <a:ext cx="8077200" cy="3416320"/>
          </a:xfrm>
          <a:prstGeom prst="rect">
            <a:avLst/>
          </a:prstGeom>
          <a:noFill/>
        </p:spPr>
        <p:txBody>
          <a:bodyPr wrap="square">
            <a:spAutoFit/>
          </a:bodyPr>
          <a:lstStyle/>
          <a:p>
            <a:pPr algn="just"/>
            <a:r>
              <a:rPr lang="mn-MN" sz="3600" b="1" dirty="0">
                <a:latin typeface="Times New Roman" panose="02020603050405020304" pitchFamily="18" charset="0"/>
                <a:cs typeface="Times New Roman" panose="02020603050405020304" pitchFamily="18" charset="0"/>
              </a:rPr>
              <a:t>Сайн тодорхойлогдсон </a:t>
            </a:r>
            <a:r>
              <a:rPr lang="mn-MN" sz="3600" dirty="0">
                <a:latin typeface="Times New Roman" panose="02020603050405020304" pitchFamily="18" charset="0"/>
                <a:cs typeface="Times New Roman" panose="02020603050405020304" pitchFamily="18" charset="0"/>
              </a:rPr>
              <a:t>гэдэг нь програм зохиогч нь тодорхой зорилгодоо хүрэхийн тулд олон аргаар алгоритм зохиох боломжтой ч хамгийн сайныг нь үргэлж эрэлхийлж байх хэрэгтэй гэсэн утгатай. </a:t>
            </a:r>
            <a:endParaRPr lang="en-US" sz="4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7212664"/>
      </p:ext>
    </p:extLst>
  </p:cSld>
  <p:clrMapOvr>
    <a:masterClrMapping/>
  </p:clrMapOvr>
  <p:transition spd="slow">
    <p:dissolve/>
    <p:sndAc>
      <p:stSnd>
        <p:snd r:embed="rId3" name="chimes.wav"/>
      </p:stSnd>
    </p:sndAc>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a:solidFill>
                  <a:schemeClr val="tx2"/>
                </a:solidFill>
              </a:rPr>
              <a:t>2</a:t>
            </a:r>
            <a:endParaRPr lang="en-US" altLang="en-US" sz="1400">
              <a:solidFill>
                <a:schemeClr val="tx2"/>
              </a:solidFill>
            </a:endParaRPr>
          </a:p>
        </p:txBody>
      </p:sp>
      <p:sp>
        <p:nvSpPr>
          <p:cNvPr id="4100" name="Rectangle 3"/>
          <p:cNvSpPr>
            <a:spLocks noChangeArrowheads="1"/>
          </p:cNvSpPr>
          <p:nvPr/>
        </p:nvSpPr>
        <p:spPr bwMode="auto">
          <a:xfrm>
            <a:off x="510387" y="1528914"/>
            <a:ext cx="79248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609600" indent="-609600" eaLnBrk="1" hangingPunct="1"/>
            <a:endParaRPr lang="en-US" sz="2800" dirty="0">
              <a:latin typeface="Times New Roman"/>
            </a:endParaRPr>
          </a:p>
        </p:txBody>
      </p:sp>
      <p:sp>
        <p:nvSpPr>
          <p:cNvPr id="9" name="TextBox 8">
            <a:extLst>
              <a:ext uri="{FF2B5EF4-FFF2-40B4-BE49-F238E27FC236}">
                <a16:creationId xmlns:a16="http://schemas.microsoft.com/office/drawing/2014/main" id="{A974CB0B-4691-4AE9-A617-436818585B9B}"/>
              </a:ext>
            </a:extLst>
          </p:cNvPr>
          <p:cNvSpPr txBox="1"/>
          <p:nvPr/>
        </p:nvSpPr>
        <p:spPr>
          <a:xfrm>
            <a:off x="510387" y="1600200"/>
            <a:ext cx="8077200" cy="2862322"/>
          </a:xfrm>
          <a:prstGeom prst="rect">
            <a:avLst/>
          </a:prstGeom>
          <a:noFill/>
        </p:spPr>
        <p:txBody>
          <a:bodyPr wrap="square">
            <a:spAutoFit/>
          </a:bodyPr>
          <a:lstStyle/>
          <a:p>
            <a:pPr algn="just"/>
            <a:r>
              <a:rPr lang="mn-MN" sz="3600" dirty="0">
                <a:latin typeface="Times New Roman" panose="02020603050405020304" pitchFamily="18" charset="0"/>
                <a:cs typeface="Times New Roman" panose="02020603050405020304" pitchFamily="18" charset="0"/>
              </a:rPr>
              <a:t>Компьютерээр биелүүлж болохуйц зааврууд гэдгийг тайлбарлахын тулд компьютер гэж юу вэ? Компьютерт зааврыг яаж өгдөг вэ? гэсэн асуултуудад хариулах хэрэгтэй болно.</a:t>
            </a:r>
            <a:endParaRPr lang="en-US" sz="4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2661250"/>
      </p:ext>
    </p:extLst>
  </p:cSld>
  <p:clrMapOvr>
    <a:masterClrMapping/>
  </p:clrMapOvr>
  <p:transition spd="slow">
    <p:dissolve/>
    <p:sndAc>
      <p:stSnd>
        <p:snd r:embed="rId3" name="chimes.wav"/>
      </p:stSnd>
    </p:sndAc>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a:solidFill>
                  <a:schemeClr val="tx2"/>
                </a:solidFill>
              </a:rPr>
              <a:t>2</a:t>
            </a:r>
            <a:endParaRPr lang="en-US" altLang="en-US" sz="1400">
              <a:solidFill>
                <a:schemeClr val="tx2"/>
              </a:solidFill>
            </a:endParaRPr>
          </a:p>
        </p:txBody>
      </p:sp>
      <p:sp>
        <p:nvSpPr>
          <p:cNvPr id="4100" name="Rectangle 3"/>
          <p:cNvSpPr>
            <a:spLocks noChangeArrowheads="1"/>
          </p:cNvSpPr>
          <p:nvPr/>
        </p:nvSpPr>
        <p:spPr bwMode="auto">
          <a:xfrm>
            <a:off x="510387" y="1981200"/>
            <a:ext cx="7924800" cy="4119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609600" indent="-609600" eaLnBrk="1" hangingPunct="1"/>
            <a:endParaRPr lang="en-US" sz="2800" dirty="0">
              <a:latin typeface="Times New Roman"/>
            </a:endParaRPr>
          </a:p>
        </p:txBody>
      </p:sp>
      <p:sp>
        <p:nvSpPr>
          <p:cNvPr id="9" name="TextBox 8">
            <a:extLst>
              <a:ext uri="{FF2B5EF4-FFF2-40B4-BE49-F238E27FC236}">
                <a16:creationId xmlns:a16="http://schemas.microsoft.com/office/drawing/2014/main" id="{A974CB0B-4691-4AE9-A617-436818585B9B}"/>
              </a:ext>
            </a:extLst>
          </p:cNvPr>
          <p:cNvSpPr txBox="1"/>
          <p:nvPr/>
        </p:nvSpPr>
        <p:spPr>
          <a:xfrm>
            <a:off x="484523" y="1699709"/>
            <a:ext cx="8077200" cy="4401205"/>
          </a:xfrm>
          <a:prstGeom prst="rect">
            <a:avLst/>
          </a:prstGeom>
          <a:noFill/>
        </p:spPr>
        <p:txBody>
          <a:bodyPr wrap="square">
            <a:spAutoFit/>
          </a:bodyPr>
          <a:lstStyle/>
          <a:p>
            <a:pPr algn="just"/>
            <a:r>
              <a:rPr lang="mn-MN" sz="4000" dirty="0">
                <a:latin typeface="Times New Roman" panose="02020603050405020304" pitchFamily="18" charset="0"/>
                <a:cs typeface="Times New Roman" panose="02020603050405020304" pitchFamily="18" charset="0"/>
              </a:rPr>
              <a:t>Хүмүүс бид биеийн хөдөлмөрөө хөнгөвчлөх олон төхөөрөмжүүд бүтээсээр ирсэн. Жнь машин, онгоц, үйлдвэр гм. Харин компьютер бол оюуны хөдөлмөрийг хөнгөвчлөхөөр зохиогдсон шилдэг төхөөрөмж юм.</a:t>
            </a:r>
            <a:endParaRPr lang="en-US" sz="4000" dirty="0">
              <a:latin typeface="Times New Roman" panose="02020603050405020304" pitchFamily="18" charset="0"/>
              <a:cs typeface="Times New Roman" panose="02020603050405020304" pitchFamily="18" charset="0"/>
            </a:endParaRPr>
          </a:p>
        </p:txBody>
      </p:sp>
      <p:sp>
        <p:nvSpPr>
          <p:cNvPr id="2" name="Rectangle 1"/>
          <p:cNvSpPr/>
          <p:nvPr/>
        </p:nvSpPr>
        <p:spPr>
          <a:xfrm>
            <a:off x="3999726" y="609600"/>
            <a:ext cx="3855607" cy="523220"/>
          </a:xfrm>
          <a:prstGeom prst="rect">
            <a:avLst/>
          </a:prstGeom>
        </p:spPr>
        <p:txBody>
          <a:bodyPr wrap="none">
            <a:spAutoFit/>
          </a:bodyPr>
          <a:lstStyle/>
          <a:p>
            <a:pPr marL="609600" indent="-609600"/>
            <a:r>
              <a:rPr lang="mn-MN" sz="2800" b="1" dirty="0">
                <a:latin typeface="Times New Roman" panose="02020603050405020304" pitchFamily="18" charset="0"/>
                <a:cs typeface="Times New Roman" panose="02020603050405020304" pitchFamily="18" charset="0"/>
              </a:rPr>
              <a:t>Компьютер гэж юу вэ?</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7927316"/>
      </p:ext>
    </p:extLst>
  </p:cSld>
  <p:clrMapOvr>
    <a:masterClrMapping/>
  </p:clrMapOvr>
  <p:transition spd="slow">
    <p:dissolve/>
    <p:sndAc>
      <p:stSnd>
        <p:snd r:embed="rId3" name="chimes.wav"/>
      </p:stSnd>
    </p:sndAc>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pulen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For University 1</Template>
  <TotalTime>3461</TotalTime>
  <Words>1120</Words>
  <Application>Microsoft Office PowerPoint</Application>
  <PresentationFormat>On-screen Show (4:3)</PresentationFormat>
  <Paragraphs>122</Paragraphs>
  <Slides>29</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Times New Roman</vt:lpstr>
      <vt:lpstr>Trebuchet MS</vt:lpstr>
      <vt:lpstr>Wingdings</vt:lpstr>
      <vt:lpstr>Wingdings 2</vt:lpstr>
      <vt:lpstr>Opulent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Анхаарал хандуулсанд баярлалаа.</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ИХ сургуулийн ангилалд тавигдах шаардлагууд</dc:title>
  <dc:creator>munkhbat</dc:creator>
  <cp:lastModifiedBy>HP</cp:lastModifiedBy>
  <cp:revision>359</cp:revision>
  <cp:lastPrinted>2019-03-20T00:53:26Z</cp:lastPrinted>
  <dcterms:created xsi:type="dcterms:W3CDTF">2017-05-22T05:32:21Z</dcterms:created>
  <dcterms:modified xsi:type="dcterms:W3CDTF">2022-08-29T03:33:27Z</dcterms:modified>
</cp:coreProperties>
</file>